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2" r:id="rId1"/>
    <p:sldMasterId id="2147483693" r:id="rId2"/>
  </p:sldMasterIdLst>
  <p:notesMasterIdLst>
    <p:notesMasterId r:id="rId26"/>
  </p:notesMasterIdLst>
  <p:sldIdLst>
    <p:sldId id="256" r:id="rId3"/>
    <p:sldId id="278" r:id="rId4"/>
    <p:sldId id="277"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16" d="100"/>
          <a:sy n="116" d="100"/>
        </p:scale>
        <p:origin x="390"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4.svg"/><Relationship Id="rId1" Type="http://schemas.openxmlformats.org/officeDocument/2006/relationships/image" Target="../media/image12.png"/><Relationship Id="rId4" Type="http://schemas.openxmlformats.org/officeDocument/2006/relationships/image" Target="../media/image16.svg"/></Relationships>
</file>

<file path=ppt/diagrams/_rels/data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8.svg"/><Relationship Id="rId1" Type="http://schemas.openxmlformats.org/officeDocument/2006/relationships/image" Target="../media/image14.png"/><Relationship Id="rId6" Type="http://schemas.openxmlformats.org/officeDocument/2006/relationships/image" Target="../media/image22.svg"/><Relationship Id="rId5" Type="http://schemas.openxmlformats.org/officeDocument/2006/relationships/image" Target="../media/image16.png"/><Relationship Id="rId4" Type="http://schemas.openxmlformats.org/officeDocument/2006/relationships/image" Target="../media/image20.svg"/></Relationships>
</file>

<file path=ppt/diagrams/_rels/data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0.svg"/><Relationship Id="rId1" Type="http://schemas.openxmlformats.org/officeDocument/2006/relationships/image" Target="../media/image15.png"/><Relationship Id="rId6" Type="http://schemas.openxmlformats.org/officeDocument/2006/relationships/image" Target="../media/image26.svg"/><Relationship Id="rId5" Type="http://schemas.openxmlformats.org/officeDocument/2006/relationships/image" Target="../media/image18.png"/><Relationship Id="rId4" Type="http://schemas.openxmlformats.org/officeDocument/2006/relationships/image" Target="../media/image24.svg"/></Relationships>
</file>

<file path=ppt/diagrams/_rels/data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9.svg"/><Relationship Id="rId1" Type="http://schemas.openxmlformats.org/officeDocument/2006/relationships/image" Target="../media/image19.png"/><Relationship Id="rId4" Type="http://schemas.openxmlformats.org/officeDocument/2006/relationships/image" Target="../media/image31.svg"/></Relationships>
</file>

<file path=ppt/diagrams/_rels/data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0.svg"/><Relationship Id="rId1" Type="http://schemas.openxmlformats.org/officeDocument/2006/relationships/image" Target="../media/image15.png"/><Relationship Id="rId4" Type="http://schemas.openxmlformats.org/officeDocument/2006/relationships/image" Target="../media/image35.svg"/></Relationships>
</file>

<file path=ppt/diagrams/_rels/data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39.svg"/><Relationship Id="rId1" Type="http://schemas.openxmlformats.org/officeDocument/2006/relationships/image" Target="../media/image24.png"/><Relationship Id="rId6" Type="http://schemas.openxmlformats.org/officeDocument/2006/relationships/image" Target="../media/image43.svg"/><Relationship Id="rId5" Type="http://schemas.openxmlformats.org/officeDocument/2006/relationships/image" Target="../media/image26.png"/><Relationship Id="rId4" Type="http://schemas.openxmlformats.org/officeDocument/2006/relationships/image" Target="../media/image41.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18/5/colors/Iconchunking_neutralbg_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a:alpha val="0"/>
      </a:schemeClr>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3199CA1-979A-425C-8EED-D8731DAF0AD5}"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A5B7EF8D-5257-4465-B858-E20AC36ACE44}">
      <dgm:prSet/>
      <dgm:spPr/>
      <dgm:t>
        <a:bodyPr/>
        <a:lstStyle/>
        <a:p>
          <a:r>
            <a:rPr lang="es-ES"/>
            <a:t>3 días </a:t>
          </a:r>
          <a:endParaRPr lang="en-US"/>
        </a:p>
      </dgm:t>
    </dgm:pt>
    <dgm:pt modelId="{EFFCB51B-FBBB-405E-85E4-B3027D078A63}" type="parTrans" cxnId="{AED3A37C-4870-4BC4-82A5-E7D64606E4DE}">
      <dgm:prSet/>
      <dgm:spPr/>
      <dgm:t>
        <a:bodyPr/>
        <a:lstStyle/>
        <a:p>
          <a:endParaRPr lang="en-US"/>
        </a:p>
      </dgm:t>
    </dgm:pt>
    <dgm:pt modelId="{37FEC150-4A68-4ADB-87B5-F0F1E1F81F30}" type="sibTrans" cxnId="{AED3A37C-4870-4BC4-82A5-E7D64606E4DE}">
      <dgm:prSet/>
      <dgm:spPr/>
      <dgm:t>
        <a:bodyPr/>
        <a:lstStyle/>
        <a:p>
          <a:endParaRPr lang="en-US"/>
        </a:p>
      </dgm:t>
    </dgm:pt>
    <dgm:pt modelId="{52005DD6-8B65-47C9-939A-F8B503A8B2B9}">
      <dgm:prSet/>
      <dgm:spPr/>
      <dgm:t>
        <a:bodyPr/>
        <a:lstStyle/>
        <a:p>
          <a:r>
            <a:rPr lang="es-ES"/>
            <a:t>(Aplicación supletoria Art 6 LPDP posesión SO Edo BC y art 89 CPCBC)</a:t>
          </a:r>
          <a:endParaRPr lang="en-US"/>
        </a:p>
      </dgm:t>
    </dgm:pt>
    <dgm:pt modelId="{F39E22D4-374D-4B49-89D0-2AC39DD0CBF2}" type="parTrans" cxnId="{2C0D382C-35D6-4B58-93FC-87488D61B8A4}">
      <dgm:prSet/>
      <dgm:spPr/>
      <dgm:t>
        <a:bodyPr/>
        <a:lstStyle/>
        <a:p>
          <a:endParaRPr lang="en-US"/>
        </a:p>
      </dgm:t>
    </dgm:pt>
    <dgm:pt modelId="{054C55AF-12A2-46A6-AB38-667FCEFD1989}" type="sibTrans" cxnId="{2C0D382C-35D6-4B58-93FC-87488D61B8A4}">
      <dgm:prSet/>
      <dgm:spPr/>
      <dgm:t>
        <a:bodyPr/>
        <a:lstStyle/>
        <a:p>
          <a:endParaRPr lang="en-US"/>
        </a:p>
      </dgm:t>
    </dgm:pt>
    <dgm:pt modelId="{CC09593F-32D4-4705-8914-0029E50BF031}" type="pres">
      <dgm:prSet presAssocID="{83199CA1-979A-425C-8EED-D8731DAF0AD5}" presName="root" presStyleCnt="0">
        <dgm:presLayoutVars>
          <dgm:dir/>
          <dgm:resizeHandles val="exact"/>
        </dgm:presLayoutVars>
      </dgm:prSet>
      <dgm:spPr/>
      <dgm:t>
        <a:bodyPr/>
        <a:lstStyle/>
        <a:p>
          <a:endParaRPr lang="es-MX"/>
        </a:p>
      </dgm:t>
    </dgm:pt>
    <dgm:pt modelId="{3542ED8F-F0CD-4F1F-BB8F-87AE8BBA5D8B}" type="pres">
      <dgm:prSet presAssocID="{A5B7EF8D-5257-4465-B858-E20AC36ACE44}" presName="compNode" presStyleCnt="0"/>
      <dgm:spPr/>
    </dgm:pt>
    <dgm:pt modelId="{B4601F1E-5006-4480-9B5E-121431991EDB}" type="pres">
      <dgm:prSet presAssocID="{A5B7EF8D-5257-4465-B858-E20AC36ACE44}" presName="bgRect" presStyleLbl="bgShp" presStyleIdx="0" presStyleCnt="2"/>
      <dgm:spPr/>
    </dgm:pt>
    <dgm:pt modelId="{16A7FBFC-7387-452D-A71C-E5A0006EBC95}" type="pres">
      <dgm:prSet presAssocID="{A5B7EF8D-5257-4465-B858-E20AC36ACE44}"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a:noFill/>
        </a:ln>
      </dgm:spPr>
      <dgm:extLst>
        <a:ext uri="{E40237B7-FDA0-4F09-8148-C483321AD2D9}">
          <dgm14:cNvPr xmlns:dgm14="http://schemas.microsoft.com/office/drawing/2010/diagram" id="0" name="" descr="Monthly calendar"/>
        </a:ext>
      </dgm:extLst>
    </dgm:pt>
    <dgm:pt modelId="{566C3510-0845-4577-8D3E-F536310FF213}" type="pres">
      <dgm:prSet presAssocID="{A5B7EF8D-5257-4465-B858-E20AC36ACE44}" presName="spaceRect" presStyleCnt="0"/>
      <dgm:spPr/>
    </dgm:pt>
    <dgm:pt modelId="{D4B641D5-951B-4F32-9E54-2A01C25CF61A}" type="pres">
      <dgm:prSet presAssocID="{A5B7EF8D-5257-4465-B858-E20AC36ACE44}" presName="parTx" presStyleLbl="revTx" presStyleIdx="0" presStyleCnt="2">
        <dgm:presLayoutVars>
          <dgm:chMax val="0"/>
          <dgm:chPref val="0"/>
        </dgm:presLayoutVars>
      </dgm:prSet>
      <dgm:spPr/>
      <dgm:t>
        <a:bodyPr/>
        <a:lstStyle/>
        <a:p>
          <a:endParaRPr lang="es-MX"/>
        </a:p>
      </dgm:t>
    </dgm:pt>
    <dgm:pt modelId="{08C098AC-BBE7-4708-88CC-7BE6600EF94F}" type="pres">
      <dgm:prSet presAssocID="{37FEC150-4A68-4ADB-87B5-F0F1E1F81F30}" presName="sibTrans" presStyleCnt="0"/>
      <dgm:spPr/>
    </dgm:pt>
    <dgm:pt modelId="{07C5EDFD-4796-4FEC-8190-A6C7CBB9BD1D}" type="pres">
      <dgm:prSet presAssocID="{52005DD6-8B65-47C9-939A-F8B503A8B2B9}" presName="compNode" presStyleCnt="0"/>
      <dgm:spPr/>
    </dgm:pt>
    <dgm:pt modelId="{BDF3D865-5EA6-4F98-927D-9E2A172CB432}" type="pres">
      <dgm:prSet presAssocID="{52005DD6-8B65-47C9-939A-F8B503A8B2B9}" presName="bgRect" presStyleLbl="bgShp" presStyleIdx="1" presStyleCnt="2"/>
      <dgm:spPr/>
    </dgm:pt>
    <dgm:pt modelId="{3CD60D11-D023-4FEA-B07F-97AAB05E649E}" type="pres">
      <dgm:prSet presAssocID="{52005DD6-8B65-47C9-939A-F8B503A8B2B9}" presName="iconRect" presStyleLbl="node1" presStyleIdx="1" presStyleCnt="2"/>
      <dgm:spPr>
        <a:blipFill>
          <a:blip xmlns:r="http://schemas.openxmlformats.org/officeDocument/2006/relationships" r:embed="rId3">
            <a:extLst>
              <a:ext uri="{96DAC541-7B7A-43D3-8B79-37D633B846F1}">
                <asvg:svgBlip xmlns:asvg="http://schemas.microsoft.com/office/drawing/2016/SVG/main" xmlns="" r:embed="rId4"/>
              </a:ext>
            </a:extLst>
          </a:blip>
          <a:srcRect/>
          <a:stretch>
            <a:fillRect/>
          </a:stretch>
        </a:blipFill>
        <a:ln>
          <a:noFill/>
        </a:ln>
      </dgm:spPr>
      <dgm:extLst>
        <a:ext uri="{E40237B7-FDA0-4F09-8148-C483321AD2D9}">
          <dgm14:cNvPr xmlns:dgm14="http://schemas.microsoft.com/office/drawing/2010/diagram" id="0" name="" descr="Compartir"/>
        </a:ext>
      </dgm:extLst>
    </dgm:pt>
    <dgm:pt modelId="{5705D879-8BE2-4C5F-A218-A8563D12F475}" type="pres">
      <dgm:prSet presAssocID="{52005DD6-8B65-47C9-939A-F8B503A8B2B9}" presName="spaceRect" presStyleCnt="0"/>
      <dgm:spPr/>
    </dgm:pt>
    <dgm:pt modelId="{514E2421-7986-47B8-8160-CF0CA492A27D}" type="pres">
      <dgm:prSet presAssocID="{52005DD6-8B65-47C9-939A-F8B503A8B2B9}" presName="parTx" presStyleLbl="revTx" presStyleIdx="1" presStyleCnt="2">
        <dgm:presLayoutVars>
          <dgm:chMax val="0"/>
          <dgm:chPref val="0"/>
        </dgm:presLayoutVars>
      </dgm:prSet>
      <dgm:spPr/>
      <dgm:t>
        <a:bodyPr/>
        <a:lstStyle/>
        <a:p>
          <a:endParaRPr lang="es-MX"/>
        </a:p>
      </dgm:t>
    </dgm:pt>
  </dgm:ptLst>
  <dgm:cxnLst>
    <dgm:cxn modelId="{AED3A37C-4870-4BC4-82A5-E7D64606E4DE}" srcId="{83199CA1-979A-425C-8EED-D8731DAF0AD5}" destId="{A5B7EF8D-5257-4465-B858-E20AC36ACE44}" srcOrd="0" destOrd="0" parTransId="{EFFCB51B-FBBB-405E-85E4-B3027D078A63}" sibTransId="{37FEC150-4A68-4ADB-87B5-F0F1E1F81F30}"/>
    <dgm:cxn modelId="{72C324DC-A680-4F0F-913F-ED5913CD3348}" type="presOf" srcId="{A5B7EF8D-5257-4465-B858-E20AC36ACE44}" destId="{D4B641D5-951B-4F32-9E54-2A01C25CF61A}" srcOrd="0" destOrd="0" presId="urn:microsoft.com/office/officeart/2018/2/layout/IconVerticalSolidList"/>
    <dgm:cxn modelId="{2C0D382C-35D6-4B58-93FC-87488D61B8A4}" srcId="{83199CA1-979A-425C-8EED-D8731DAF0AD5}" destId="{52005DD6-8B65-47C9-939A-F8B503A8B2B9}" srcOrd="1" destOrd="0" parTransId="{F39E22D4-374D-4B49-89D0-2AC39DD0CBF2}" sibTransId="{054C55AF-12A2-46A6-AB38-667FCEFD1989}"/>
    <dgm:cxn modelId="{62E82A77-0FB6-4139-A755-54EE8CB4E83D}" type="presOf" srcId="{83199CA1-979A-425C-8EED-D8731DAF0AD5}" destId="{CC09593F-32D4-4705-8914-0029E50BF031}" srcOrd="0" destOrd="0" presId="urn:microsoft.com/office/officeart/2018/2/layout/IconVerticalSolidList"/>
    <dgm:cxn modelId="{96F52F27-56C0-4A66-9061-7E5451D42B04}" type="presOf" srcId="{52005DD6-8B65-47C9-939A-F8B503A8B2B9}" destId="{514E2421-7986-47B8-8160-CF0CA492A27D}" srcOrd="0" destOrd="0" presId="urn:microsoft.com/office/officeart/2018/2/layout/IconVerticalSolidList"/>
    <dgm:cxn modelId="{DDE999A9-B9D0-4AC7-97EE-0F3989EA72F6}" type="presParOf" srcId="{CC09593F-32D4-4705-8914-0029E50BF031}" destId="{3542ED8F-F0CD-4F1F-BB8F-87AE8BBA5D8B}" srcOrd="0" destOrd="0" presId="urn:microsoft.com/office/officeart/2018/2/layout/IconVerticalSolidList"/>
    <dgm:cxn modelId="{262D0B3A-9644-4A37-B352-8DB9FDE4926E}" type="presParOf" srcId="{3542ED8F-F0CD-4F1F-BB8F-87AE8BBA5D8B}" destId="{B4601F1E-5006-4480-9B5E-121431991EDB}" srcOrd="0" destOrd="0" presId="urn:microsoft.com/office/officeart/2018/2/layout/IconVerticalSolidList"/>
    <dgm:cxn modelId="{F403AEE0-7977-4023-A812-F171FF98C5D5}" type="presParOf" srcId="{3542ED8F-F0CD-4F1F-BB8F-87AE8BBA5D8B}" destId="{16A7FBFC-7387-452D-A71C-E5A0006EBC95}" srcOrd="1" destOrd="0" presId="urn:microsoft.com/office/officeart/2018/2/layout/IconVerticalSolidList"/>
    <dgm:cxn modelId="{02471661-4937-434C-B0E4-B5B6EF4BE096}" type="presParOf" srcId="{3542ED8F-F0CD-4F1F-BB8F-87AE8BBA5D8B}" destId="{566C3510-0845-4577-8D3E-F536310FF213}" srcOrd="2" destOrd="0" presId="urn:microsoft.com/office/officeart/2018/2/layout/IconVerticalSolidList"/>
    <dgm:cxn modelId="{B928B518-70C2-4178-9162-6E9DD21428D7}" type="presParOf" srcId="{3542ED8F-F0CD-4F1F-BB8F-87AE8BBA5D8B}" destId="{D4B641D5-951B-4F32-9E54-2A01C25CF61A}" srcOrd="3" destOrd="0" presId="urn:microsoft.com/office/officeart/2018/2/layout/IconVerticalSolidList"/>
    <dgm:cxn modelId="{289F72C5-6191-4717-BFFD-8CF576795477}" type="presParOf" srcId="{CC09593F-32D4-4705-8914-0029E50BF031}" destId="{08C098AC-BBE7-4708-88CC-7BE6600EF94F}" srcOrd="1" destOrd="0" presId="urn:microsoft.com/office/officeart/2018/2/layout/IconVerticalSolidList"/>
    <dgm:cxn modelId="{704E995E-7880-4B32-9087-8491271E6560}" type="presParOf" srcId="{CC09593F-32D4-4705-8914-0029E50BF031}" destId="{07C5EDFD-4796-4FEC-8190-A6C7CBB9BD1D}" srcOrd="2" destOrd="0" presId="urn:microsoft.com/office/officeart/2018/2/layout/IconVerticalSolidList"/>
    <dgm:cxn modelId="{7E716EB5-70D9-4EBC-AC57-E5B5973AE1DD}" type="presParOf" srcId="{07C5EDFD-4796-4FEC-8190-A6C7CBB9BD1D}" destId="{BDF3D865-5EA6-4F98-927D-9E2A172CB432}" srcOrd="0" destOrd="0" presId="urn:microsoft.com/office/officeart/2018/2/layout/IconVerticalSolidList"/>
    <dgm:cxn modelId="{67DB0E48-991D-4E10-9C42-DC7606A7B384}" type="presParOf" srcId="{07C5EDFD-4796-4FEC-8190-A6C7CBB9BD1D}" destId="{3CD60D11-D023-4FEA-B07F-97AAB05E649E}" srcOrd="1" destOrd="0" presId="urn:microsoft.com/office/officeart/2018/2/layout/IconVerticalSolidList"/>
    <dgm:cxn modelId="{4889601E-110E-4805-945B-E9257875EF91}" type="presParOf" srcId="{07C5EDFD-4796-4FEC-8190-A6C7CBB9BD1D}" destId="{5705D879-8BE2-4C5F-A218-A8563D12F475}" srcOrd="2" destOrd="0" presId="urn:microsoft.com/office/officeart/2018/2/layout/IconVerticalSolidList"/>
    <dgm:cxn modelId="{01756CBF-BC13-4CA3-A03D-73E72710E309}" type="presParOf" srcId="{07C5EDFD-4796-4FEC-8190-A6C7CBB9BD1D}" destId="{514E2421-7986-47B8-8160-CF0CA492A27D}" srcOrd="3" destOrd="0" presId="urn:microsoft.com/office/officeart/2018/2/layout/IconVerticalSoli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F56C783-0CFF-449F-89C3-2A0E56036952}"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D6EBFA92-F013-4DAE-84A7-DBF3BFEDD665}">
      <dgm:prSet/>
      <dgm:spPr/>
      <dgm:t>
        <a:bodyPr/>
        <a:lstStyle/>
        <a:p>
          <a:r>
            <a:rPr lang="es-MX"/>
            <a:t>7 días (se requiere a las partes para que manifiesten su voluntad de conciliar Art 58 fracción I LPDP posesión SO Edo BC)</a:t>
          </a:r>
          <a:endParaRPr lang="en-US"/>
        </a:p>
      </dgm:t>
    </dgm:pt>
    <dgm:pt modelId="{BFCB404D-CE4C-4409-AA89-D81B5A8A5D6B}" type="parTrans" cxnId="{24FDE9B5-F630-4C8F-89CE-BD915D259C5C}">
      <dgm:prSet/>
      <dgm:spPr/>
      <dgm:t>
        <a:bodyPr/>
        <a:lstStyle/>
        <a:p>
          <a:endParaRPr lang="en-US"/>
        </a:p>
      </dgm:t>
    </dgm:pt>
    <dgm:pt modelId="{5C3065AD-97A4-42AD-8770-79583E827AD8}" type="sibTrans" cxnId="{24FDE9B5-F630-4C8F-89CE-BD915D259C5C}">
      <dgm:prSet/>
      <dgm:spPr/>
      <dgm:t>
        <a:bodyPr/>
        <a:lstStyle/>
        <a:p>
          <a:endParaRPr lang="en-US"/>
        </a:p>
      </dgm:t>
    </dgm:pt>
    <dgm:pt modelId="{847369FF-DB3D-4DFC-874A-511F4D44219F}">
      <dgm:prSet/>
      <dgm:spPr/>
      <dgm:t>
        <a:bodyPr/>
        <a:lstStyle/>
        <a:p>
          <a:r>
            <a:rPr lang="es-ES"/>
            <a:t>5 días (El conciliador podrá, en todo momento en la etapa de conciliación, requerir a las partes que presenten en un plazo máximo de 5 días, los elementos de convicción que estime necesarios para la conciliación.</a:t>
          </a:r>
          <a:endParaRPr lang="en-US"/>
        </a:p>
      </dgm:t>
    </dgm:pt>
    <dgm:pt modelId="{9EF451E7-B9F6-412F-AB89-59F20F57A33B}" type="parTrans" cxnId="{83B90171-9957-4DDA-BD93-4CD8A8279772}">
      <dgm:prSet/>
      <dgm:spPr/>
      <dgm:t>
        <a:bodyPr/>
        <a:lstStyle/>
        <a:p>
          <a:endParaRPr lang="en-US"/>
        </a:p>
      </dgm:t>
    </dgm:pt>
    <dgm:pt modelId="{21496C43-1962-45CA-A510-9877A192D39F}" type="sibTrans" cxnId="{83B90171-9957-4DDA-BD93-4CD8A8279772}">
      <dgm:prSet/>
      <dgm:spPr/>
      <dgm:t>
        <a:bodyPr/>
        <a:lstStyle/>
        <a:p>
          <a:endParaRPr lang="en-US"/>
        </a:p>
      </dgm:t>
    </dgm:pt>
    <dgm:pt modelId="{FEFF0B3B-D6F9-48C5-9EE8-3809F516A244}">
      <dgm:prSet/>
      <dgm:spPr/>
      <dgm:t>
        <a:bodyPr/>
        <a:lstStyle/>
        <a:p>
          <a:r>
            <a:rPr lang="es-MX"/>
            <a:t>Audiencia conciliatoria dentro de los 10días siguientes en que el Instituto haya recibido la manifestación de la voluntad de conciliar de </a:t>
          </a:r>
          <a:r>
            <a:rPr lang="es-MX" u="sng"/>
            <a:t>ambas partes</a:t>
          </a:r>
          <a:endParaRPr lang="en-US"/>
        </a:p>
      </dgm:t>
    </dgm:pt>
    <dgm:pt modelId="{EE65DACA-9163-47DD-BEC9-312DDF8C7DFE}" type="parTrans" cxnId="{E2A65786-86D3-43C5-B549-D856B8A5C87C}">
      <dgm:prSet/>
      <dgm:spPr/>
      <dgm:t>
        <a:bodyPr/>
        <a:lstStyle/>
        <a:p>
          <a:endParaRPr lang="en-US"/>
        </a:p>
      </dgm:t>
    </dgm:pt>
    <dgm:pt modelId="{828F4503-D0EA-46D5-A9B2-0D9E3026A06F}" type="sibTrans" cxnId="{E2A65786-86D3-43C5-B549-D856B8A5C87C}">
      <dgm:prSet/>
      <dgm:spPr/>
      <dgm:t>
        <a:bodyPr/>
        <a:lstStyle/>
        <a:p>
          <a:endParaRPr lang="en-US"/>
        </a:p>
      </dgm:t>
    </dgm:pt>
    <dgm:pt modelId="{46A10ABE-6752-4B49-B63B-8836E339AD6D}">
      <dgm:prSet/>
      <dgm:spPr/>
      <dgm:t>
        <a:bodyPr/>
        <a:lstStyle/>
        <a:p>
          <a:r>
            <a:rPr lang="es-MX" u="sng"/>
            <a:t>Por cualquier medio</a:t>
          </a:r>
          <a:endParaRPr lang="en-US"/>
        </a:p>
      </dgm:t>
    </dgm:pt>
    <dgm:pt modelId="{9E4BC7A4-D8B5-40C5-BCEA-17CD1CC6EDB7}" type="parTrans" cxnId="{0BB3C74C-C853-4CAD-A65D-FE07DF6E57A7}">
      <dgm:prSet/>
      <dgm:spPr/>
      <dgm:t>
        <a:bodyPr/>
        <a:lstStyle/>
        <a:p>
          <a:endParaRPr lang="en-US"/>
        </a:p>
      </dgm:t>
    </dgm:pt>
    <dgm:pt modelId="{D5AA6123-C791-400F-A04D-B6FD61B2CE13}" type="sibTrans" cxnId="{0BB3C74C-C853-4CAD-A65D-FE07DF6E57A7}">
      <dgm:prSet/>
      <dgm:spPr/>
      <dgm:t>
        <a:bodyPr/>
        <a:lstStyle/>
        <a:p>
          <a:endParaRPr lang="en-US"/>
        </a:p>
      </dgm:t>
    </dgm:pt>
    <dgm:pt modelId="{D7034555-6667-44D0-8AE4-6BD7AD473975}" type="pres">
      <dgm:prSet presAssocID="{BF56C783-0CFF-449F-89C3-2A0E56036952}" presName="root" presStyleCnt="0">
        <dgm:presLayoutVars>
          <dgm:dir/>
          <dgm:resizeHandles val="exact"/>
        </dgm:presLayoutVars>
      </dgm:prSet>
      <dgm:spPr/>
      <dgm:t>
        <a:bodyPr/>
        <a:lstStyle/>
        <a:p>
          <a:endParaRPr lang="es-MX"/>
        </a:p>
      </dgm:t>
    </dgm:pt>
    <dgm:pt modelId="{8E43838F-E17E-4E57-AA11-BEBCD68D4F5C}" type="pres">
      <dgm:prSet presAssocID="{D6EBFA92-F013-4DAE-84A7-DBF3BFEDD665}" presName="compNode" presStyleCnt="0"/>
      <dgm:spPr/>
    </dgm:pt>
    <dgm:pt modelId="{9053E575-33F9-4D2A-A304-2CEE7B235304}" type="pres">
      <dgm:prSet presAssocID="{D6EBFA92-F013-4DAE-84A7-DBF3BFEDD665}" presName="bgRect" presStyleLbl="bgShp" presStyleIdx="0" presStyleCnt="3"/>
      <dgm:spPr/>
    </dgm:pt>
    <dgm:pt modelId="{F11B1537-0D1B-4BB5-A73C-CFEA1594852C}" type="pres">
      <dgm:prSet presAssocID="{D6EBFA92-F013-4DAE-84A7-DBF3BFEDD665}"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a:noFill/>
        </a:ln>
      </dgm:spPr>
      <dgm:extLst>
        <a:ext uri="{E40237B7-FDA0-4F09-8148-C483321AD2D9}">
          <dgm14:cNvPr xmlns:dgm14="http://schemas.microsoft.com/office/drawing/2010/diagram" id="0" name="" descr="Quotes"/>
        </a:ext>
      </dgm:extLst>
    </dgm:pt>
    <dgm:pt modelId="{C5F51E86-BAD2-48EA-9D49-33D215E5F5B2}" type="pres">
      <dgm:prSet presAssocID="{D6EBFA92-F013-4DAE-84A7-DBF3BFEDD665}" presName="spaceRect" presStyleCnt="0"/>
      <dgm:spPr/>
    </dgm:pt>
    <dgm:pt modelId="{FDB6CEE0-581E-4E51-B36B-10C68252BAA7}" type="pres">
      <dgm:prSet presAssocID="{D6EBFA92-F013-4DAE-84A7-DBF3BFEDD665}" presName="parTx" presStyleLbl="revTx" presStyleIdx="0" presStyleCnt="4">
        <dgm:presLayoutVars>
          <dgm:chMax val="0"/>
          <dgm:chPref val="0"/>
        </dgm:presLayoutVars>
      </dgm:prSet>
      <dgm:spPr/>
      <dgm:t>
        <a:bodyPr/>
        <a:lstStyle/>
        <a:p>
          <a:endParaRPr lang="es-MX"/>
        </a:p>
      </dgm:t>
    </dgm:pt>
    <dgm:pt modelId="{5A53C539-28CC-4FA0-B430-38834AFA0D07}" type="pres">
      <dgm:prSet presAssocID="{5C3065AD-97A4-42AD-8770-79583E827AD8}" presName="sibTrans" presStyleCnt="0"/>
      <dgm:spPr/>
    </dgm:pt>
    <dgm:pt modelId="{628C589B-CD9E-4C4E-9A7C-A3989131E616}" type="pres">
      <dgm:prSet presAssocID="{847369FF-DB3D-4DFC-874A-511F4D44219F}" presName="compNode" presStyleCnt="0"/>
      <dgm:spPr/>
    </dgm:pt>
    <dgm:pt modelId="{A204D383-B7D6-4EDA-BDCA-14FD5EBD816B}" type="pres">
      <dgm:prSet presAssocID="{847369FF-DB3D-4DFC-874A-511F4D44219F}" presName="bgRect" presStyleLbl="bgShp" presStyleIdx="1" presStyleCnt="3"/>
      <dgm:spPr/>
    </dgm:pt>
    <dgm:pt modelId="{A32DB819-D932-4B71-AAF9-2E51E165D67E}" type="pres">
      <dgm:prSet presAssocID="{847369FF-DB3D-4DFC-874A-511F4D44219F}"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a:noFill/>
        </a:ln>
      </dgm:spPr>
      <dgm:extLst>
        <a:ext uri="{E40237B7-FDA0-4F09-8148-C483321AD2D9}">
          <dgm14:cNvPr xmlns:dgm14="http://schemas.microsoft.com/office/drawing/2010/diagram" id="0" name="" descr="Stopwatch"/>
        </a:ext>
      </dgm:extLst>
    </dgm:pt>
    <dgm:pt modelId="{9C2B7F98-0C86-467D-9794-BC7EA5F23894}" type="pres">
      <dgm:prSet presAssocID="{847369FF-DB3D-4DFC-874A-511F4D44219F}" presName="spaceRect" presStyleCnt="0"/>
      <dgm:spPr/>
    </dgm:pt>
    <dgm:pt modelId="{73D8728C-A7A8-41E8-8293-2AD156222582}" type="pres">
      <dgm:prSet presAssocID="{847369FF-DB3D-4DFC-874A-511F4D44219F}" presName="parTx" presStyleLbl="revTx" presStyleIdx="1" presStyleCnt="4">
        <dgm:presLayoutVars>
          <dgm:chMax val="0"/>
          <dgm:chPref val="0"/>
        </dgm:presLayoutVars>
      </dgm:prSet>
      <dgm:spPr/>
      <dgm:t>
        <a:bodyPr/>
        <a:lstStyle/>
        <a:p>
          <a:endParaRPr lang="es-MX"/>
        </a:p>
      </dgm:t>
    </dgm:pt>
    <dgm:pt modelId="{4357AC04-BE35-484F-AB78-A16A96B1F5E3}" type="pres">
      <dgm:prSet presAssocID="{21496C43-1962-45CA-A510-9877A192D39F}" presName="sibTrans" presStyleCnt="0"/>
      <dgm:spPr/>
    </dgm:pt>
    <dgm:pt modelId="{556F98FA-E836-4269-A77E-31B650A367EC}" type="pres">
      <dgm:prSet presAssocID="{FEFF0B3B-D6F9-48C5-9EE8-3809F516A244}" presName="compNode" presStyleCnt="0"/>
      <dgm:spPr/>
    </dgm:pt>
    <dgm:pt modelId="{CCC76705-0DCC-443F-861C-94C576DB1129}" type="pres">
      <dgm:prSet presAssocID="{FEFF0B3B-D6F9-48C5-9EE8-3809F516A244}" presName="bgRect" presStyleLbl="bgShp" presStyleIdx="2" presStyleCnt="3"/>
      <dgm:spPr/>
    </dgm:pt>
    <dgm:pt modelId="{C75D75D5-EBF0-46A3-A93C-8120BB15FA6C}" type="pres">
      <dgm:prSet presAssocID="{FEFF0B3B-D6F9-48C5-9EE8-3809F516A244}" presName="iconRect" presStyleLbl="node1" presStyleIdx="2" presStyleCnt="3"/>
      <dgm:spPr>
        <a:prstGeom prst="rightArrow">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a:noFill/>
        </a:ln>
      </dgm:spPr>
      <dgm:extLst>
        <a:ext uri="{E40237B7-FDA0-4F09-8148-C483321AD2D9}">
          <dgm14:cNvPr xmlns:dgm14="http://schemas.microsoft.com/office/drawing/2010/diagram" id="0" name="" descr="Party Mask"/>
        </a:ext>
      </dgm:extLst>
    </dgm:pt>
    <dgm:pt modelId="{E763430A-ECAC-424B-A246-68CE8F2EE497}" type="pres">
      <dgm:prSet presAssocID="{FEFF0B3B-D6F9-48C5-9EE8-3809F516A244}" presName="spaceRect" presStyleCnt="0"/>
      <dgm:spPr/>
    </dgm:pt>
    <dgm:pt modelId="{B6682433-E21B-4319-AC59-EFA6C641456B}" type="pres">
      <dgm:prSet presAssocID="{FEFF0B3B-D6F9-48C5-9EE8-3809F516A244}" presName="parTx" presStyleLbl="revTx" presStyleIdx="2" presStyleCnt="4">
        <dgm:presLayoutVars>
          <dgm:chMax val="0"/>
          <dgm:chPref val="0"/>
        </dgm:presLayoutVars>
      </dgm:prSet>
      <dgm:spPr/>
      <dgm:t>
        <a:bodyPr/>
        <a:lstStyle/>
        <a:p>
          <a:endParaRPr lang="es-MX"/>
        </a:p>
      </dgm:t>
    </dgm:pt>
    <dgm:pt modelId="{898749F7-CE54-46F1-AB13-70BA9B0123EA}" type="pres">
      <dgm:prSet presAssocID="{FEFF0B3B-D6F9-48C5-9EE8-3809F516A244}" presName="desTx" presStyleLbl="revTx" presStyleIdx="3" presStyleCnt="4">
        <dgm:presLayoutVars/>
      </dgm:prSet>
      <dgm:spPr/>
      <dgm:t>
        <a:bodyPr/>
        <a:lstStyle/>
        <a:p>
          <a:endParaRPr lang="es-MX"/>
        </a:p>
      </dgm:t>
    </dgm:pt>
  </dgm:ptLst>
  <dgm:cxnLst>
    <dgm:cxn modelId="{5B109FB3-2F4F-4BA0-A53F-6C138E6527D4}" type="presOf" srcId="{D6EBFA92-F013-4DAE-84A7-DBF3BFEDD665}" destId="{FDB6CEE0-581E-4E51-B36B-10C68252BAA7}" srcOrd="0" destOrd="0" presId="urn:microsoft.com/office/officeart/2018/2/layout/IconVerticalSolidList"/>
    <dgm:cxn modelId="{93EC414F-6A1E-4021-84B8-EACF4C09DE65}" type="presOf" srcId="{46A10ABE-6752-4B49-B63B-8836E339AD6D}" destId="{898749F7-CE54-46F1-AB13-70BA9B0123EA}" srcOrd="0" destOrd="0" presId="urn:microsoft.com/office/officeart/2018/2/layout/IconVerticalSolidList"/>
    <dgm:cxn modelId="{24FDE9B5-F630-4C8F-89CE-BD915D259C5C}" srcId="{BF56C783-0CFF-449F-89C3-2A0E56036952}" destId="{D6EBFA92-F013-4DAE-84A7-DBF3BFEDD665}" srcOrd="0" destOrd="0" parTransId="{BFCB404D-CE4C-4409-AA89-D81B5A8A5D6B}" sibTransId="{5C3065AD-97A4-42AD-8770-79583E827AD8}"/>
    <dgm:cxn modelId="{0E062508-F8F0-46AF-A8E3-E58790F28F03}" type="presOf" srcId="{FEFF0B3B-D6F9-48C5-9EE8-3809F516A244}" destId="{B6682433-E21B-4319-AC59-EFA6C641456B}" srcOrd="0" destOrd="0" presId="urn:microsoft.com/office/officeart/2018/2/layout/IconVerticalSolidList"/>
    <dgm:cxn modelId="{EF10708E-40B7-449C-B8B5-5C700B6EE821}" type="presOf" srcId="{BF56C783-0CFF-449F-89C3-2A0E56036952}" destId="{D7034555-6667-44D0-8AE4-6BD7AD473975}" srcOrd="0" destOrd="0" presId="urn:microsoft.com/office/officeart/2018/2/layout/IconVerticalSolidList"/>
    <dgm:cxn modelId="{83B90171-9957-4DDA-BD93-4CD8A8279772}" srcId="{BF56C783-0CFF-449F-89C3-2A0E56036952}" destId="{847369FF-DB3D-4DFC-874A-511F4D44219F}" srcOrd="1" destOrd="0" parTransId="{9EF451E7-B9F6-412F-AB89-59F20F57A33B}" sibTransId="{21496C43-1962-45CA-A510-9877A192D39F}"/>
    <dgm:cxn modelId="{4F3A8266-D567-45F6-9B88-A2E11C48C899}" type="presOf" srcId="{847369FF-DB3D-4DFC-874A-511F4D44219F}" destId="{73D8728C-A7A8-41E8-8293-2AD156222582}" srcOrd="0" destOrd="0" presId="urn:microsoft.com/office/officeart/2018/2/layout/IconVerticalSolidList"/>
    <dgm:cxn modelId="{E2A65786-86D3-43C5-B549-D856B8A5C87C}" srcId="{BF56C783-0CFF-449F-89C3-2A0E56036952}" destId="{FEFF0B3B-D6F9-48C5-9EE8-3809F516A244}" srcOrd="2" destOrd="0" parTransId="{EE65DACA-9163-47DD-BEC9-312DDF8C7DFE}" sibTransId="{828F4503-D0EA-46D5-A9B2-0D9E3026A06F}"/>
    <dgm:cxn modelId="{0BB3C74C-C853-4CAD-A65D-FE07DF6E57A7}" srcId="{FEFF0B3B-D6F9-48C5-9EE8-3809F516A244}" destId="{46A10ABE-6752-4B49-B63B-8836E339AD6D}" srcOrd="0" destOrd="0" parTransId="{9E4BC7A4-D8B5-40C5-BCEA-17CD1CC6EDB7}" sibTransId="{D5AA6123-C791-400F-A04D-B6FD61B2CE13}"/>
    <dgm:cxn modelId="{275B5537-D727-4D93-ABBC-F5FE2A1DEAB1}" type="presParOf" srcId="{D7034555-6667-44D0-8AE4-6BD7AD473975}" destId="{8E43838F-E17E-4E57-AA11-BEBCD68D4F5C}" srcOrd="0" destOrd="0" presId="urn:microsoft.com/office/officeart/2018/2/layout/IconVerticalSolidList"/>
    <dgm:cxn modelId="{45C26714-0476-47A9-BF03-A1561662640D}" type="presParOf" srcId="{8E43838F-E17E-4E57-AA11-BEBCD68D4F5C}" destId="{9053E575-33F9-4D2A-A304-2CEE7B235304}" srcOrd="0" destOrd="0" presId="urn:microsoft.com/office/officeart/2018/2/layout/IconVerticalSolidList"/>
    <dgm:cxn modelId="{071A9F25-89EB-4892-AE8A-E0251D2DBE6C}" type="presParOf" srcId="{8E43838F-E17E-4E57-AA11-BEBCD68D4F5C}" destId="{F11B1537-0D1B-4BB5-A73C-CFEA1594852C}" srcOrd="1" destOrd="0" presId="urn:microsoft.com/office/officeart/2018/2/layout/IconVerticalSolidList"/>
    <dgm:cxn modelId="{A75DC57E-9B5F-4F38-BA62-BC961151C4C3}" type="presParOf" srcId="{8E43838F-E17E-4E57-AA11-BEBCD68D4F5C}" destId="{C5F51E86-BAD2-48EA-9D49-33D215E5F5B2}" srcOrd="2" destOrd="0" presId="urn:microsoft.com/office/officeart/2018/2/layout/IconVerticalSolidList"/>
    <dgm:cxn modelId="{AAEBA313-9F1E-4A3A-AB2A-EFEB130D747C}" type="presParOf" srcId="{8E43838F-E17E-4E57-AA11-BEBCD68D4F5C}" destId="{FDB6CEE0-581E-4E51-B36B-10C68252BAA7}" srcOrd="3" destOrd="0" presId="urn:microsoft.com/office/officeart/2018/2/layout/IconVerticalSolidList"/>
    <dgm:cxn modelId="{DC69EF71-FDFE-4E16-A494-5C7D4206BA75}" type="presParOf" srcId="{D7034555-6667-44D0-8AE4-6BD7AD473975}" destId="{5A53C539-28CC-4FA0-B430-38834AFA0D07}" srcOrd="1" destOrd="0" presId="urn:microsoft.com/office/officeart/2018/2/layout/IconVerticalSolidList"/>
    <dgm:cxn modelId="{C1F7800F-8A47-439D-A79C-96CFC7347CE8}" type="presParOf" srcId="{D7034555-6667-44D0-8AE4-6BD7AD473975}" destId="{628C589B-CD9E-4C4E-9A7C-A3989131E616}" srcOrd="2" destOrd="0" presId="urn:microsoft.com/office/officeart/2018/2/layout/IconVerticalSolidList"/>
    <dgm:cxn modelId="{66EA7BAF-4B53-45D8-8F7C-A18F8E9C17E1}" type="presParOf" srcId="{628C589B-CD9E-4C4E-9A7C-A3989131E616}" destId="{A204D383-B7D6-4EDA-BDCA-14FD5EBD816B}" srcOrd="0" destOrd="0" presId="urn:microsoft.com/office/officeart/2018/2/layout/IconVerticalSolidList"/>
    <dgm:cxn modelId="{F7B52396-D326-4251-9B2C-85671658A6CC}" type="presParOf" srcId="{628C589B-CD9E-4C4E-9A7C-A3989131E616}" destId="{A32DB819-D932-4B71-AAF9-2E51E165D67E}" srcOrd="1" destOrd="0" presId="urn:microsoft.com/office/officeart/2018/2/layout/IconVerticalSolidList"/>
    <dgm:cxn modelId="{DE385956-05A2-4DF5-9EE2-159717902A34}" type="presParOf" srcId="{628C589B-CD9E-4C4E-9A7C-A3989131E616}" destId="{9C2B7F98-0C86-467D-9794-BC7EA5F23894}" srcOrd="2" destOrd="0" presId="urn:microsoft.com/office/officeart/2018/2/layout/IconVerticalSolidList"/>
    <dgm:cxn modelId="{FBAD6CE7-9B56-4712-994D-A709EEEA7351}" type="presParOf" srcId="{628C589B-CD9E-4C4E-9A7C-A3989131E616}" destId="{73D8728C-A7A8-41E8-8293-2AD156222582}" srcOrd="3" destOrd="0" presId="urn:microsoft.com/office/officeart/2018/2/layout/IconVerticalSolidList"/>
    <dgm:cxn modelId="{73489C46-3EEA-463E-ABC1-6540C72E64EF}" type="presParOf" srcId="{D7034555-6667-44D0-8AE4-6BD7AD473975}" destId="{4357AC04-BE35-484F-AB78-A16A96B1F5E3}" srcOrd="3" destOrd="0" presId="urn:microsoft.com/office/officeart/2018/2/layout/IconVerticalSolidList"/>
    <dgm:cxn modelId="{15B769CB-A4B3-4C16-9DD2-18F6F9396A5E}" type="presParOf" srcId="{D7034555-6667-44D0-8AE4-6BD7AD473975}" destId="{556F98FA-E836-4269-A77E-31B650A367EC}" srcOrd="4" destOrd="0" presId="urn:microsoft.com/office/officeart/2018/2/layout/IconVerticalSolidList"/>
    <dgm:cxn modelId="{3CA8A94B-1A0F-4A71-B34D-219FFBB1FFC8}" type="presParOf" srcId="{556F98FA-E836-4269-A77E-31B650A367EC}" destId="{CCC76705-0DCC-443F-861C-94C576DB1129}" srcOrd="0" destOrd="0" presId="urn:microsoft.com/office/officeart/2018/2/layout/IconVerticalSolidList"/>
    <dgm:cxn modelId="{DB261BBE-817B-463D-AD4F-73EE79A59181}" type="presParOf" srcId="{556F98FA-E836-4269-A77E-31B650A367EC}" destId="{C75D75D5-EBF0-46A3-A93C-8120BB15FA6C}" srcOrd="1" destOrd="0" presId="urn:microsoft.com/office/officeart/2018/2/layout/IconVerticalSolidList"/>
    <dgm:cxn modelId="{E50869D5-E4E3-4035-A428-A4654F0E7525}" type="presParOf" srcId="{556F98FA-E836-4269-A77E-31B650A367EC}" destId="{E763430A-ECAC-424B-A246-68CE8F2EE497}" srcOrd="2" destOrd="0" presId="urn:microsoft.com/office/officeart/2018/2/layout/IconVerticalSolidList"/>
    <dgm:cxn modelId="{79E5FD55-CCDE-42A2-869E-F85506439420}" type="presParOf" srcId="{556F98FA-E836-4269-A77E-31B650A367EC}" destId="{B6682433-E21B-4319-AC59-EFA6C641456B}" srcOrd="3" destOrd="0" presId="urn:microsoft.com/office/officeart/2018/2/layout/IconVerticalSolidList"/>
    <dgm:cxn modelId="{402A882E-8549-46A0-9679-C114BCDB43F9}" type="presParOf" srcId="{556F98FA-E836-4269-A77E-31B650A367EC}" destId="{898749F7-CE54-46F1-AB13-70BA9B0123EA}" srcOrd="4" destOrd="0" presId="urn:microsoft.com/office/officeart/2018/2/layout/IconVerticalSoli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1FC06AD-E24E-40E2-925E-FD9232700962}"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D431CEDB-F464-4EE5-9652-12889EAB9509}">
      <dgm:prSet/>
      <dgm:spPr/>
      <dgm:t>
        <a:bodyPr/>
        <a:lstStyle/>
        <a:p>
          <a:r>
            <a:rPr lang="es-ES"/>
            <a:t>Si alguna de las partes no acude a la audiencia de conciliación y justifica su ausencia en un plazo de 3 días, será convocado a una segunda audiencia de conciliación, en el plazo de 5 días; </a:t>
          </a:r>
          <a:endParaRPr lang="en-US"/>
        </a:p>
      </dgm:t>
    </dgm:pt>
    <dgm:pt modelId="{9EDA66BF-A84B-45DE-B819-568582AF4C45}" type="parTrans" cxnId="{DB6AD207-AF6D-4953-B596-1A2088FCE3C1}">
      <dgm:prSet/>
      <dgm:spPr/>
      <dgm:t>
        <a:bodyPr/>
        <a:lstStyle/>
        <a:p>
          <a:endParaRPr lang="en-US"/>
        </a:p>
      </dgm:t>
    </dgm:pt>
    <dgm:pt modelId="{1631BFAC-EE10-4EEF-9340-6DC9101CD6AC}" type="sibTrans" cxnId="{DB6AD207-AF6D-4953-B596-1A2088FCE3C1}">
      <dgm:prSet/>
      <dgm:spPr/>
      <dgm:t>
        <a:bodyPr/>
        <a:lstStyle/>
        <a:p>
          <a:endParaRPr lang="en-US"/>
        </a:p>
      </dgm:t>
    </dgm:pt>
    <dgm:pt modelId="{18B4D003-2357-466D-BBAC-62335BC1A3C1}">
      <dgm:prSet/>
      <dgm:spPr/>
      <dgm:t>
        <a:bodyPr/>
        <a:lstStyle/>
        <a:p>
          <a:r>
            <a:rPr lang="es-ES"/>
            <a:t>En caso de que no acuda a esta última, se continuará con el recurso de revisión. </a:t>
          </a:r>
          <a:endParaRPr lang="en-US"/>
        </a:p>
      </dgm:t>
    </dgm:pt>
    <dgm:pt modelId="{9B7A181F-3040-4280-B31C-BA71AFFB017D}" type="parTrans" cxnId="{53CF306A-ECEA-408D-824D-1A724E5D22A9}">
      <dgm:prSet/>
      <dgm:spPr/>
      <dgm:t>
        <a:bodyPr/>
        <a:lstStyle/>
        <a:p>
          <a:endParaRPr lang="en-US"/>
        </a:p>
      </dgm:t>
    </dgm:pt>
    <dgm:pt modelId="{8D9A3291-270F-466E-9459-91946FFFD37F}" type="sibTrans" cxnId="{53CF306A-ECEA-408D-824D-1A724E5D22A9}">
      <dgm:prSet/>
      <dgm:spPr/>
      <dgm:t>
        <a:bodyPr/>
        <a:lstStyle/>
        <a:p>
          <a:endParaRPr lang="en-US"/>
        </a:p>
      </dgm:t>
    </dgm:pt>
    <dgm:pt modelId="{0E502C28-6945-4CFB-B13B-50ACC80790C2}">
      <dgm:prSet/>
      <dgm:spPr/>
      <dgm:t>
        <a:bodyPr/>
        <a:lstStyle/>
        <a:p>
          <a:r>
            <a:rPr lang="es-ES" dirty="0"/>
            <a:t>Cuando alguna de las partes no acuda a la audiencia de conciliación sin justificación alguna, se </a:t>
          </a:r>
          <a:r>
            <a:rPr lang="es-ES" b="1" dirty="0"/>
            <a:t>continuará</a:t>
          </a:r>
          <a:r>
            <a:rPr lang="es-ES" dirty="0"/>
            <a:t> con el procedimiento; </a:t>
          </a:r>
          <a:endParaRPr lang="en-US" dirty="0"/>
        </a:p>
      </dgm:t>
    </dgm:pt>
    <dgm:pt modelId="{DB6DE8CE-1EDB-4714-8CA6-D3DED7017908}" type="parTrans" cxnId="{04E22451-C7BC-4AD8-8EEC-FE2D5506A719}">
      <dgm:prSet/>
      <dgm:spPr/>
      <dgm:t>
        <a:bodyPr/>
        <a:lstStyle/>
        <a:p>
          <a:endParaRPr lang="en-US"/>
        </a:p>
      </dgm:t>
    </dgm:pt>
    <dgm:pt modelId="{3AF56EFD-F9AC-4E4C-8631-FBAB0AC0B728}" type="sibTrans" cxnId="{04E22451-C7BC-4AD8-8EEC-FE2D5506A719}">
      <dgm:prSet/>
      <dgm:spPr/>
      <dgm:t>
        <a:bodyPr/>
        <a:lstStyle/>
        <a:p>
          <a:endParaRPr lang="en-US"/>
        </a:p>
      </dgm:t>
    </dgm:pt>
    <dgm:pt modelId="{DA636CB8-00F9-457C-BFB0-42D5F2F15FA2}" type="pres">
      <dgm:prSet presAssocID="{51FC06AD-E24E-40E2-925E-FD9232700962}" presName="root" presStyleCnt="0">
        <dgm:presLayoutVars>
          <dgm:dir/>
          <dgm:resizeHandles val="exact"/>
        </dgm:presLayoutVars>
      </dgm:prSet>
      <dgm:spPr/>
      <dgm:t>
        <a:bodyPr/>
        <a:lstStyle/>
        <a:p>
          <a:endParaRPr lang="es-MX"/>
        </a:p>
      </dgm:t>
    </dgm:pt>
    <dgm:pt modelId="{69802C08-3985-4607-8688-9B1C04F7FDE1}" type="pres">
      <dgm:prSet presAssocID="{D431CEDB-F464-4EE5-9652-12889EAB9509}" presName="compNode" presStyleCnt="0"/>
      <dgm:spPr/>
    </dgm:pt>
    <dgm:pt modelId="{3A7A9B67-4870-467B-BE23-71CC446A6F6D}" type="pres">
      <dgm:prSet presAssocID="{D431CEDB-F464-4EE5-9652-12889EAB9509}" presName="bgRect" presStyleLbl="bgShp" presStyleIdx="0" presStyleCnt="3"/>
      <dgm:spPr/>
    </dgm:pt>
    <dgm:pt modelId="{6732F619-2127-4406-9BC2-C08A0947D56A}" type="pres">
      <dgm:prSet presAssocID="{D431CEDB-F464-4EE5-9652-12889EAB9509}"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a:noFill/>
        </a:ln>
      </dgm:spPr>
      <dgm:extLst>
        <a:ext uri="{E40237B7-FDA0-4F09-8148-C483321AD2D9}">
          <dgm14:cNvPr xmlns:dgm14="http://schemas.microsoft.com/office/drawing/2010/diagram" id="0" name="" descr="Stopwatch"/>
        </a:ext>
      </dgm:extLst>
    </dgm:pt>
    <dgm:pt modelId="{E393DB64-5A7D-47D8-BC4E-6DCC6D946883}" type="pres">
      <dgm:prSet presAssocID="{D431CEDB-F464-4EE5-9652-12889EAB9509}" presName="spaceRect" presStyleCnt="0"/>
      <dgm:spPr/>
    </dgm:pt>
    <dgm:pt modelId="{0BC582DF-6BED-4F71-AB80-684E75A1E744}" type="pres">
      <dgm:prSet presAssocID="{D431CEDB-F464-4EE5-9652-12889EAB9509}" presName="parTx" presStyleLbl="revTx" presStyleIdx="0" presStyleCnt="3">
        <dgm:presLayoutVars>
          <dgm:chMax val="0"/>
          <dgm:chPref val="0"/>
        </dgm:presLayoutVars>
      </dgm:prSet>
      <dgm:spPr/>
      <dgm:t>
        <a:bodyPr/>
        <a:lstStyle/>
        <a:p>
          <a:endParaRPr lang="es-MX"/>
        </a:p>
      </dgm:t>
    </dgm:pt>
    <dgm:pt modelId="{E5B11CE6-E4D4-4526-B32C-CD338DC62CFB}" type="pres">
      <dgm:prSet presAssocID="{1631BFAC-EE10-4EEF-9340-6DC9101CD6AC}" presName="sibTrans" presStyleCnt="0"/>
      <dgm:spPr/>
    </dgm:pt>
    <dgm:pt modelId="{D5736FA7-9365-4A9E-950C-1393B6D22734}" type="pres">
      <dgm:prSet presAssocID="{18B4D003-2357-466D-BBAC-62335BC1A3C1}" presName="compNode" presStyleCnt="0"/>
      <dgm:spPr/>
    </dgm:pt>
    <dgm:pt modelId="{D29A4D7F-CACB-44BC-B938-E11BC1E13D13}" type="pres">
      <dgm:prSet presAssocID="{18B4D003-2357-466D-BBAC-62335BC1A3C1}" presName="bgRect" presStyleLbl="bgShp" presStyleIdx="1" presStyleCnt="3"/>
      <dgm:spPr/>
    </dgm:pt>
    <dgm:pt modelId="{FFE687A3-C675-4514-B6A8-F3F0A5ABF75D}" type="pres">
      <dgm:prSet presAssocID="{18B4D003-2357-466D-BBAC-62335BC1A3C1}" presName="iconRect" presStyleLbl="node1" presStyleIdx="1" presStyleCnt="3"/>
      <dgm:spPr>
        <a:blipFill>
          <a:blip xmlns:r="http://schemas.openxmlformats.org/officeDocument/2006/relationships" r:embed="rId3">
            <a:extLst>
              <a:ext uri="{96DAC541-7B7A-43D3-8B79-37D633B846F1}">
                <asvg:svgBlip xmlns:asvg="http://schemas.microsoft.com/office/drawing/2016/SVG/main" xmlns="" r:embed="rId4"/>
              </a:ext>
            </a:extLst>
          </a:blip>
          <a:srcRect/>
          <a:stretch>
            <a:fillRect/>
          </a:stretch>
        </a:blipFill>
        <a:ln>
          <a:noFill/>
        </a:ln>
      </dgm:spPr>
      <dgm:extLst>
        <a:ext uri="{E40237B7-FDA0-4F09-8148-C483321AD2D9}">
          <dgm14:cNvPr xmlns:dgm14="http://schemas.microsoft.com/office/drawing/2010/diagram" id="0" name="" descr="Descargar"/>
        </a:ext>
      </dgm:extLst>
    </dgm:pt>
    <dgm:pt modelId="{1249564A-E84E-4AA0-8C0C-F3AA848434A9}" type="pres">
      <dgm:prSet presAssocID="{18B4D003-2357-466D-BBAC-62335BC1A3C1}" presName="spaceRect" presStyleCnt="0"/>
      <dgm:spPr/>
    </dgm:pt>
    <dgm:pt modelId="{C873AA83-46D4-4D0F-B9BD-509F580C80BE}" type="pres">
      <dgm:prSet presAssocID="{18B4D003-2357-466D-BBAC-62335BC1A3C1}" presName="parTx" presStyleLbl="revTx" presStyleIdx="1" presStyleCnt="3">
        <dgm:presLayoutVars>
          <dgm:chMax val="0"/>
          <dgm:chPref val="0"/>
        </dgm:presLayoutVars>
      </dgm:prSet>
      <dgm:spPr/>
      <dgm:t>
        <a:bodyPr/>
        <a:lstStyle/>
        <a:p>
          <a:endParaRPr lang="es-MX"/>
        </a:p>
      </dgm:t>
    </dgm:pt>
    <dgm:pt modelId="{B09D96BD-5510-467D-8E9C-8FD3FBB12580}" type="pres">
      <dgm:prSet presAssocID="{8D9A3291-270F-466E-9459-91946FFFD37F}" presName="sibTrans" presStyleCnt="0"/>
      <dgm:spPr/>
    </dgm:pt>
    <dgm:pt modelId="{59A30B04-268A-4F76-876C-345FD7884D65}" type="pres">
      <dgm:prSet presAssocID="{0E502C28-6945-4CFB-B13B-50ACC80790C2}" presName="compNode" presStyleCnt="0"/>
      <dgm:spPr/>
    </dgm:pt>
    <dgm:pt modelId="{0AEC5AE6-E0C3-41D6-8182-18A176505D5A}" type="pres">
      <dgm:prSet presAssocID="{0E502C28-6945-4CFB-B13B-50ACC80790C2}" presName="bgRect" presStyleLbl="bgShp" presStyleIdx="2" presStyleCnt="3"/>
      <dgm:spPr/>
    </dgm:pt>
    <dgm:pt modelId="{73F75384-D529-48BC-B98F-0831A13A42F1}" type="pres">
      <dgm:prSet presAssocID="{0E502C28-6945-4CFB-B13B-50ACC80790C2}"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a:noFill/>
        </a:ln>
      </dgm:spPr>
      <dgm:extLst>
        <a:ext uri="{E40237B7-FDA0-4F09-8148-C483321AD2D9}">
          <dgm14:cNvPr xmlns:dgm14="http://schemas.microsoft.com/office/drawing/2010/diagram" id="0" name="" descr="Disconnected"/>
        </a:ext>
      </dgm:extLst>
    </dgm:pt>
    <dgm:pt modelId="{C9D1D294-D034-415B-9992-55B32201872B}" type="pres">
      <dgm:prSet presAssocID="{0E502C28-6945-4CFB-B13B-50ACC80790C2}" presName="spaceRect" presStyleCnt="0"/>
      <dgm:spPr/>
    </dgm:pt>
    <dgm:pt modelId="{791E5925-0CD5-42FF-9013-3795CC0C4F1F}" type="pres">
      <dgm:prSet presAssocID="{0E502C28-6945-4CFB-B13B-50ACC80790C2}" presName="parTx" presStyleLbl="revTx" presStyleIdx="2" presStyleCnt="3">
        <dgm:presLayoutVars>
          <dgm:chMax val="0"/>
          <dgm:chPref val="0"/>
        </dgm:presLayoutVars>
      </dgm:prSet>
      <dgm:spPr/>
      <dgm:t>
        <a:bodyPr/>
        <a:lstStyle/>
        <a:p>
          <a:endParaRPr lang="es-MX"/>
        </a:p>
      </dgm:t>
    </dgm:pt>
  </dgm:ptLst>
  <dgm:cxnLst>
    <dgm:cxn modelId="{53CF306A-ECEA-408D-824D-1A724E5D22A9}" srcId="{51FC06AD-E24E-40E2-925E-FD9232700962}" destId="{18B4D003-2357-466D-BBAC-62335BC1A3C1}" srcOrd="1" destOrd="0" parTransId="{9B7A181F-3040-4280-B31C-BA71AFFB017D}" sibTransId="{8D9A3291-270F-466E-9459-91946FFFD37F}"/>
    <dgm:cxn modelId="{8AB6931B-9BB3-49D3-9966-D3A36F6FC56A}" type="presOf" srcId="{0E502C28-6945-4CFB-B13B-50ACC80790C2}" destId="{791E5925-0CD5-42FF-9013-3795CC0C4F1F}" srcOrd="0" destOrd="0" presId="urn:microsoft.com/office/officeart/2018/2/layout/IconVerticalSolidList"/>
    <dgm:cxn modelId="{44643B69-9B8D-4E38-B0CB-06714550B5DA}" type="presOf" srcId="{D431CEDB-F464-4EE5-9652-12889EAB9509}" destId="{0BC582DF-6BED-4F71-AB80-684E75A1E744}" srcOrd="0" destOrd="0" presId="urn:microsoft.com/office/officeart/2018/2/layout/IconVerticalSolidList"/>
    <dgm:cxn modelId="{403A4D96-D74F-44CF-AA10-7BA30FF020CF}" type="presOf" srcId="{51FC06AD-E24E-40E2-925E-FD9232700962}" destId="{DA636CB8-00F9-457C-BFB0-42D5F2F15FA2}" srcOrd="0" destOrd="0" presId="urn:microsoft.com/office/officeart/2018/2/layout/IconVerticalSolidList"/>
    <dgm:cxn modelId="{04E22451-C7BC-4AD8-8EEC-FE2D5506A719}" srcId="{51FC06AD-E24E-40E2-925E-FD9232700962}" destId="{0E502C28-6945-4CFB-B13B-50ACC80790C2}" srcOrd="2" destOrd="0" parTransId="{DB6DE8CE-1EDB-4714-8CA6-D3DED7017908}" sibTransId="{3AF56EFD-F9AC-4E4C-8631-FBAB0AC0B728}"/>
    <dgm:cxn modelId="{DB6AD207-AF6D-4953-B596-1A2088FCE3C1}" srcId="{51FC06AD-E24E-40E2-925E-FD9232700962}" destId="{D431CEDB-F464-4EE5-9652-12889EAB9509}" srcOrd="0" destOrd="0" parTransId="{9EDA66BF-A84B-45DE-B819-568582AF4C45}" sibTransId="{1631BFAC-EE10-4EEF-9340-6DC9101CD6AC}"/>
    <dgm:cxn modelId="{A74C73D6-5B27-472B-944B-3D0FEE31F52C}" type="presOf" srcId="{18B4D003-2357-466D-BBAC-62335BC1A3C1}" destId="{C873AA83-46D4-4D0F-B9BD-509F580C80BE}" srcOrd="0" destOrd="0" presId="urn:microsoft.com/office/officeart/2018/2/layout/IconVerticalSolidList"/>
    <dgm:cxn modelId="{26E3A313-5361-4FEF-A69F-880AFA87F0D3}" type="presParOf" srcId="{DA636CB8-00F9-457C-BFB0-42D5F2F15FA2}" destId="{69802C08-3985-4607-8688-9B1C04F7FDE1}" srcOrd="0" destOrd="0" presId="urn:microsoft.com/office/officeart/2018/2/layout/IconVerticalSolidList"/>
    <dgm:cxn modelId="{BB542740-1D7E-42B0-B4A2-7C51E0E89B9F}" type="presParOf" srcId="{69802C08-3985-4607-8688-9B1C04F7FDE1}" destId="{3A7A9B67-4870-467B-BE23-71CC446A6F6D}" srcOrd="0" destOrd="0" presId="urn:microsoft.com/office/officeart/2018/2/layout/IconVerticalSolidList"/>
    <dgm:cxn modelId="{634F931B-9671-4725-B05B-6760C8A39FD5}" type="presParOf" srcId="{69802C08-3985-4607-8688-9B1C04F7FDE1}" destId="{6732F619-2127-4406-9BC2-C08A0947D56A}" srcOrd="1" destOrd="0" presId="urn:microsoft.com/office/officeart/2018/2/layout/IconVerticalSolidList"/>
    <dgm:cxn modelId="{A2094651-414F-45CC-9C24-28057D8C3DA1}" type="presParOf" srcId="{69802C08-3985-4607-8688-9B1C04F7FDE1}" destId="{E393DB64-5A7D-47D8-BC4E-6DCC6D946883}" srcOrd="2" destOrd="0" presId="urn:microsoft.com/office/officeart/2018/2/layout/IconVerticalSolidList"/>
    <dgm:cxn modelId="{33135428-4A4C-42DB-95DB-61F58C8D8588}" type="presParOf" srcId="{69802C08-3985-4607-8688-9B1C04F7FDE1}" destId="{0BC582DF-6BED-4F71-AB80-684E75A1E744}" srcOrd="3" destOrd="0" presId="urn:microsoft.com/office/officeart/2018/2/layout/IconVerticalSolidList"/>
    <dgm:cxn modelId="{0297845F-D15E-48D4-9C58-D09C10F8925D}" type="presParOf" srcId="{DA636CB8-00F9-457C-BFB0-42D5F2F15FA2}" destId="{E5B11CE6-E4D4-4526-B32C-CD338DC62CFB}" srcOrd="1" destOrd="0" presId="urn:microsoft.com/office/officeart/2018/2/layout/IconVerticalSolidList"/>
    <dgm:cxn modelId="{6BB20524-85B1-4249-8FF2-0EAE0CB759A5}" type="presParOf" srcId="{DA636CB8-00F9-457C-BFB0-42D5F2F15FA2}" destId="{D5736FA7-9365-4A9E-950C-1393B6D22734}" srcOrd="2" destOrd="0" presId="urn:microsoft.com/office/officeart/2018/2/layout/IconVerticalSolidList"/>
    <dgm:cxn modelId="{F3F55BB5-14A8-4210-A14E-9922CEAFB5A2}" type="presParOf" srcId="{D5736FA7-9365-4A9E-950C-1393B6D22734}" destId="{D29A4D7F-CACB-44BC-B938-E11BC1E13D13}" srcOrd="0" destOrd="0" presId="urn:microsoft.com/office/officeart/2018/2/layout/IconVerticalSolidList"/>
    <dgm:cxn modelId="{70AA2673-D3C8-4702-81C8-75D1C6688064}" type="presParOf" srcId="{D5736FA7-9365-4A9E-950C-1393B6D22734}" destId="{FFE687A3-C675-4514-B6A8-F3F0A5ABF75D}" srcOrd="1" destOrd="0" presId="urn:microsoft.com/office/officeart/2018/2/layout/IconVerticalSolidList"/>
    <dgm:cxn modelId="{34DC4585-0288-442A-8400-EF7146B72137}" type="presParOf" srcId="{D5736FA7-9365-4A9E-950C-1393B6D22734}" destId="{1249564A-E84E-4AA0-8C0C-F3AA848434A9}" srcOrd="2" destOrd="0" presId="urn:microsoft.com/office/officeart/2018/2/layout/IconVerticalSolidList"/>
    <dgm:cxn modelId="{7124ECD9-93F5-4989-8DB3-6E92B970FE73}" type="presParOf" srcId="{D5736FA7-9365-4A9E-950C-1393B6D22734}" destId="{C873AA83-46D4-4D0F-B9BD-509F580C80BE}" srcOrd="3" destOrd="0" presId="urn:microsoft.com/office/officeart/2018/2/layout/IconVerticalSolidList"/>
    <dgm:cxn modelId="{5CAA47E8-E22C-443A-9D01-85BB42A3F5F9}" type="presParOf" srcId="{DA636CB8-00F9-457C-BFB0-42D5F2F15FA2}" destId="{B09D96BD-5510-467D-8E9C-8FD3FBB12580}" srcOrd="3" destOrd="0" presId="urn:microsoft.com/office/officeart/2018/2/layout/IconVerticalSolidList"/>
    <dgm:cxn modelId="{7E803EB6-471B-424B-A241-ED2ACD0DEFA4}" type="presParOf" srcId="{DA636CB8-00F9-457C-BFB0-42D5F2F15FA2}" destId="{59A30B04-268A-4F76-876C-345FD7884D65}" srcOrd="4" destOrd="0" presId="urn:microsoft.com/office/officeart/2018/2/layout/IconVerticalSolidList"/>
    <dgm:cxn modelId="{793913A1-B9ED-47E6-8152-3D7C388460F0}" type="presParOf" srcId="{59A30B04-268A-4F76-876C-345FD7884D65}" destId="{0AEC5AE6-E0C3-41D6-8182-18A176505D5A}" srcOrd="0" destOrd="0" presId="urn:microsoft.com/office/officeart/2018/2/layout/IconVerticalSolidList"/>
    <dgm:cxn modelId="{6D3D135D-4D63-4672-BDDC-72BD40B1C21F}" type="presParOf" srcId="{59A30B04-268A-4F76-876C-345FD7884D65}" destId="{73F75384-D529-48BC-B98F-0831A13A42F1}" srcOrd="1" destOrd="0" presId="urn:microsoft.com/office/officeart/2018/2/layout/IconVerticalSolidList"/>
    <dgm:cxn modelId="{6A86B908-0562-4929-AE3C-20460A0B7F86}" type="presParOf" srcId="{59A30B04-268A-4F76-876C-345FD7884D65}" destId="{C9D1D294-D034-415B-9992-55B32201872B}" srcOrd="2" destOrd="0" presId="urn:microsoft.com/office/officeart/2018/2/layout/IconVerticalSolidList"/>
    <dgm:cxn modelId="{C67AC4BD-0109-41F1-82E7-32A83551DE1F}" type="presParOf" srcId="{59A30B04-268A-4F76-876C-345FD7884D65}" destId="{791E5925-0CD5-42FF-9013-3795CC0C4F1F}" srcOrd="3" destOrd="0" presId="urn:microsoft.com/office/officeart/2018/2/layout/IconVerticalSoli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DFDE52F-DFB7-4228-B159-8F4761557363}" type="doc">
      <dgm:prSet loTypeId="urn:microsoft.com/office/officeart/2005/8/layout/hierarchy1" loCatId="hierarchy" qsTypeId="urn:microsoft.com/office/officeart/2005/8/quickstyle/simple4" qsCatId="simple" csTypeId="urn:microsoft.com/office/officeart/2005/8/colors/colorful2" csCatId="colorful" phldr="1"/>
      <dgm:spPr/>
      <dgm:t>
        <a:bodyPr/>
        <a:lstStyle/>
        <a:p>
          <a:endParaRPr lang="en-US"/>
        </a:p>
      </dgm:t>
    </dgm:pt>
    <dgm:pt modelId="{46D4C9E3-AFBE-460F-BE13-41FB796759A9}">
      <dgm:prSet/>
      <dgm:spPr/>
      <dgm:t>
        <a:bodyPr/>
        <a:lstStyle/>
        <a:p>
          <a:r>
            <a:rPr lang="es-MX"/>
            <a:t>Se da vista con el contenido dentro de  </a:t>
          </a:r>
          <a:r>
            <a:rPr lang="es-ES"/>
            <a:t>3 días </a:t>
          </a:r>
          <a:endParaRPr lang="en-US"/>
        </a:p>
      </dgm:t>
    </dgm:pt>
    <dgm:pt modelId="{C84780F3-5D2E-4043-B823-C61673DD45C3}" type="parTrans" cxnId="{2ADE0327-4F9E-46DC-8778-DBBDFE921A09}">
      <dgm:prSet/>
      <dgm:spPr/>
      <dgm:t>
        <a:bodyPr/>
        <a:lstStyle/>
        <a:p>
          <a:endParaRPr lang="en-US"/>
        </a:p>
      </dgm:t>
    </dgm:pt>
    <dgm:pt modelId="{1287EA1D-3117-4265-BD52-E32A6CF0FED1}" type="sibTrans" cxnId="{2ADE0327-4F9E-46DC-8778-DBBDFE921A09}">
      <dgm:prSet/>
      <dgm:spPr/>
      <dgm:t>
        <a:bodyPr/>
        <a:lstStyle/>
        <a:p>
          <a:endParaRPr lang="en-US"/>
        </a:p>
      </dgm:t>
    </dgm:pt>
    <dgm:pt modelId="{2098A463-6726-40A8-AD59-04D71CBACA01}">
      <dgm:prSet/>
      <dgm:spPr/>
      <dgm:t>
        <a:bodyPr/>
        <a:lstStyle/>
        <a:p>
          <a:r>
            <a:rPr lang="es-ES" dirty="0"/>
            <a:t>Aplicación supletoria Art 6 LPDP posesión SO Edo BC y art 89 CPCBC</a:t>
          </a:r>
          <a:endParaRPr lang="en-US" dirty="0"/>
        </a:p>
      </dgm:t>
    </dgm:pt>
    <dgm:pt modelId="{287C69D6-6DC5-474D-98E8-9BA68E7CAE0B}" type="parTrans" cxnId="{64DBA48E-95DB-47BE-9BD0-2DE9AB7C1C94}">
      <dgm:prSet/>
      <dgm:spPr/>
      <dgm:t>
        <a:bodyPr/>
        <a:lstStyle/>
        <a:p>
          <a:endParaRPr lang="en-US"/>
        </a:p>
      </dgm:t>
    </dgm:pt>
    <dgm:pt modelId="{F2F3200F-3BAA-45A4-8429-B7BF18408810}" type="sibTrans" cxnId="{64DBA48E-95DB-47BE-9BD0-2DE9AB7C1C94}">
      <dgm:prSet/>
      <dgm:spPr/>
      <dgm:t>
        <a:bodyPr/>
        <a:lstStyle/>
        <a:p>
          <a:endParaRPr lang="en-US"/>
        </a:p>
      </dgm:t>
    </dgm:pt>
    <dgm:pt modelId="{0819CE16-589F-4FA3-81B9-4901B2C1E773}" type="pres">
      <dgm:prSet presAssocID="{5DFDE52F-DFB7-4228-B159-8F4761557363}" presName="hierChild1" presStyleCnt="0">
        <dgm:presLayoutVars>
          <dgm:chPref val="1"/>
          <dgm:dir/>
          <dgm:animOne val="branch"/>
          <dgm:animLvl val="lvl"/>
          <dgm:resizeHandles/>
        </dgm:presLayoutVars>
      </dgm:prSet>
      <dgm:spPr/>
      <dgm:t>
        <a:bodyPr/>
        <a:lstStyle/>
        <a:p>
          <a:endParaRPr lang="es-MX"/>
        </a:p>
      </dgm:t>
    </dgm:pt>
    <dgm:pt modelId="{3848E404-41F5-4E15-A9DF-16F6B299E325}" type="pres">
      <dgm:prSet presAssocID="{46D4C9E3-AFBE-460F-BE13-41FB796759A9}" presName="hierRoot1" presStyleCnt="0"/>
      <dgm:spPr/>
    </dgm:pt>
    <dgm:pt modelId="{7D5889E5-3012-402D-8B85-935755C5A283}" type="pres">
      <dgm:prSet presAssocID="{46D4C9E3-AFBE-460F-BE13-41FB796759A9}" presName="composite" presStyleCnt="0"/>
      <dgm:spPr/>
    </dgm:pt>
    <dgm:pt modelId="{D575CE67-81EB-4642-B7AE-4BCA19838C0A}" type="pres">
      <dgm:prSet presAssocID="{46D4C9E3-AFBE-460F-BE13-41FB796759A9}" presName="background" presStyleLbl="node0" presStyleIdx="0" presStyleCnt="2"/>
      <dgm:spPr/>
    </dgm:pt>
    <dgm:pt modelId="{ADD4D582-163F-4A87-8082-D8FAA2B18DB8}" type="pres">
      <dgm:prSet presAssocID="{46D4C9E3-AFBE-460F-BE13-41FB796759A9}" presName="text" presStyleLbl="fgAcc0" presStyleIdx="0" presStyleCnt="2">
        <dgm:presLayoutVars>
          <dgm:chPref val="3"/>
        </dgm:presLayoutVars>
      </dgm:prSet>
      <dgm:spPr/>
      <dgm:t>
        <a:bodyPr/>
        <a:lstStyle/>
        <a:p>
          <a:endParaRPr lang="es-MX"/>
        </a:p>
      </dgm:t>
    </dgm:pt>
    <dgm:pt modelId="{41B586BB-7453-42A8-B7D6-40661293798D}" type="pres">
      <dgm:prSet presAssocID="{46D4C9E3-AFBE-460F-BE13-41FB796759A9}" presName="hierChild2" presStyleCnt="0"/>
      <dgm:spPr/>
    </dgm:pt>
    <dgm:pt modelId="{DE9E3D01-6C99-4C80-AF9F-3997AE9BD9B6}" type="pres">
      <dgm:prSet presAssocID="{2098A463-6726-40A8-AD59-04D71CBACA01}" presName="hierRoot1" presStyleCnt="0"/>
      <dgm:spPr/>
    </dgm:pt>
    <dgm:pt modelId="{D50B18D2-4B54-49E7-82AB-E06123030AC5}" type="pres">
      <dgm:prSet presAssocID="{2098A463-6726-40A8-AD59-04D71CBACA01}" presName="composite" presStyleCnt="0"/>
      <dgm:spPr/>
    </dgm:pt>
    <dgm:pt modelId="{3BC2B820-CAB2-41BC-A7B0-BD820AC2F5ED}" type="pres">
      <dgm:prSet presAssocID="{2098A463-6726-40A8-AD59-04D71CBACA01}" presName="background" presStyleLbl="node0" presStyleIdx="1" presStyleCnt="2"/>
      <dgm:spPr/>
    </dgm:pt>
    <dgm:pt modelId="{75ECC9F4-71A7-49FA-BED6-7081364DBDAB}" type="pres">
      <dgm:prSet presAssocID="{2098A463-6726-40A8-AD59-04D71CBACA01}" presName="text" presStyleLbl="fgAcc0" presStyleIdx="1" presStyleCnt="2">
        <dgm:presLayoutVars>
          <dgm:chPref val="3"/>
        </dgm:presLayoutVars>
      </dgm:prSet>
      <dgm:spPr/>
      <dgm:t>
        <a:bodyPr/>
        <a:lstStyle/>
        <a:p>
          <a:endParaRPr lang="es-MX"/>
        </a:p>
      </dgm:t>
    </dgm:pt>
    <dgm:pt modelId="{F062B980-ABE4-47C6-8300-A602654B9DD7}" type="pres">
      <dgm:prSet presAssocID="{2098A463-6726-40A8-AD59-04D71CBACA01}" presName="hierChild2" presStyleCnt="0"/>
      <dgm:spPr/>
    </dgm:pt>
  </dgm:ptLst>
  <dgm:cxnLst>
    <dgm:cxn modelId="{82606E13-23CA-4AD9-83C5-9AF92DA74719}" type="presOf" srcId="{2098A463-6726-40A8-AD59-04D71CBACA01}" destId="{75ECC9F4-71A7-49FA-BED6-7081364DBDAB}" srcOrd="0" destOrd="0" presId="urn:microsoft.com/office/officeart/2005/8/layout/hierarchy1"/>
    <dgm:cxn modelId="{2ADE0327-4F9E-46DC-8778-DBBDFE921A09}" srcId="{5DFDE52F-DFB7-4228-B159-8F4761557363}" destId="{46D4C9E3-AFBE-460F-BE13-41FB796759A9}" srcOrd="0" destOrd="0" parTransId="{C84780F3-5D2E-4043-B823-C61673DD45C3}" sibTransId="{1287EA1D-3117-4265-BD52-E32A6CF0FED1}"/>
    <dgm:cxn modelId="{9ECB8E15-7F0C-487F-9C5C-02E924B5B4BA}" type="presOf" srcId="{46D4C9E3-AFBE-460F-BE13-41FB796759A9}" destId="{ADD4D582-163F-4A87-8082-D8FAA2B18DB8}" srcOrd="0" destOrd="0" presId="urn:microsoft.com/office/officeart/2005/8/layout/hierarchy1"/>
    <dgm:cxn modelId="{D48858AF-C906-4CE0-AD9F-9A328F5B9E63}" type="presOf" srcId="{5DFDE52F-DFB7-4228-B159-8F4761557363}" destId="{0819CE16-589F-4FA3-81B9-4901B2C1E773}" srcOrd="0" destOrd="0" presId="urn:microsoft.com/office/officeart/2005/8/layout/hierarchy1"/>
    <dgm:cxn modelId="{64DBA48E-95DB-47BE-9BD0-2DE9AB7C1C94}" srcId="{5DFDE52F-DFB7-4228-B159-8F4761557363}" destId="{2098A463-6726-40A8-AD59-04D71CBACA01}" srcOrd="1" destOrd="0" parTransId="{287C69D6-6DC5-474D-98E8-9BA68E7CAE0B}" sibTransId="{F2F3200F-3BAA-45A4-8429-B7BF18408810}"/>
    <dgm:cxn modelId="{B7D5F3FD-3649-4EA9-B359-2C75F48D4793}" type="presParOf" srcId="{0819CE16-589F-4FA3-81B9-4901B2C1E773}" destId="{3848E404-41F5-4E15-A9DF-16F6B299E325}" srcOrd="0" destOrd="0" presId="urn:microsoft.com/office/officeart/2005/8/layout/hierarchy1"/>
    <dgm:cxn modelId="{1F03AA7E-4D2A-4600-935F-6912EDA68B33}" type="presParOf" srcId="{3848E404-41F5-4E15-A9DF-16F6B299E325}" destId="{7D5889E5-3012-402D-8B85-935755C5A283}" srcOrd="0" destOrd="0" presId="urn:microsoft.com/office/officeart/2005/8/layout/hierarchy1"/>
    <dgm:cxn modelId="{3EBEC695-88B4-4AD8-9C1D-89E6FD1AB099}" type="presParOf" srcId="{7D5889E5-3012-402D-8B85-935755C5A283}" destId="{D575CE67-81EB-4642-B7AE-4BCA19838C0A}" srcOrd="0" destOrd="0" presId="urn:microsoft.com/office/officeart/2005/8/layout/hierarchy1"/>
    <dgm:cxn modelId="{C030A0A3-4049-4E35-A388-860D5866C995}" type="presParOf" srcId="{7D5889E5-3012-402D-8B85-935755C5A283}" destId="{ADD4D582-163F-4A87-8082-D8FAA2B18DB8}" srcOrd="1" destOrd="0" presId="urn:microsoft.com/office/officeart/2005/8/layout/hierarchy1"/>
    <dgm:cxn modelId="{DCD46B80-1D09-4AE9-96C8-2E9C79594D15}" type="presParOf" srcId="{3848E404-41F5-4E15-A9DF-16F6B299E325}" destId="{41B586BB-7453-42A8-B7D6-40661293798D}" srcOrd="1" destOrd="0" presId="urn:microsoft.com/office/officeart/2005/8/layout/hierarchy1"/>
    <dgm:cxn modelId="{FB31EF3D-B974-4566-B69B-F818E213A195}" type="presParOf" srcId="{0819CE16-589F-4FA3-81B9-4901B2C1E773}" destId="{DE9E3D01-6C99-4C80-AF9F-3997AE9BD9B6}" srcOrd="1" destOrd="0" presId="urn:microsoft.com/office/officeart/2005/8/layout/hierarchy1"/>
    <dgm:cxn modelId="{1EBA9187-FC95-4D05-AB5F-359F984F7B6F}" type="presParOf" srcId="{DE9E3D01-6C99-4C80-AF9F-3997AE9BD9B6}" destId="{D50B18D2-4B54-49E7-82AB-E06123030AC5}" srcOrd="0" destOrd="0" presId="urn:microsoft.com/office/officeart/2005/8/layout/hierarchy1"/>
    <dgm:cxn modelId="{BEF8302A-443C-4D78-93D5-521CFCA6D73F}" type="presParOf" srcId="{D50B18D2-4B54-49E7-82AB-E06123030AC5}" destId="{3BC2B820-CAB2-41BC-A7B0-BD820AC2F5ED}" srcOrd="0" destOrd="0" presId="urn:microsoft.com/office/officeart/2005/8/layout/hierarchy1"/>
    <dgm:cxn modelId="{B5EE7F27-BB68-413B-81E8-F9824140A640}" type="presParOf" srcId="{D50B18D2-4B54-49E7-82AB-E06123030AC5}" destId="{75ECC9F4-71A7-49FA-BED6-7081364DBDAB}" srcOrd="1" destOrd="0" presId="urn:microsoft.com/office/officeart/2005/8/layout/hierarchy1"/>
    <dgm:cxn modelId="{8CB97DBB-43C0-4D41-8B74-189465EFA20C}" type="presParOf" srcId="{DE9E3D01-6C99-4C80-AF9F-3997AE9BD9B6}" destId="{F062B980-ABE4-47C6-8300-A602654B9DD7}" srcOrd="1" destOrd="0" presId="urn:microsoft.com/office/officeart/2005/8/layout/hierarchy1"/>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B3AF6D7-D450-405C-AD42-E93E932AE00F}" type="doc">
      <dgm:prSet loTypeId="urn:microsoft.com/office/officeart/2018/2/layout/IconLabelList" loCatId="icon" qsTypeId="urn:microsoft.com/office/officeart/2005/8/quickstyle/simple1" qsCatId="simple" csTypeId="urn:microsoft.com/office/officeart/2018/5/colors/Iconchunking_neutralbg_colorful2" csCatId="colorful" phldr="1"/>
      <dgm:spPr/>
      <dgm:t>
        <a:bodyPr/>
        <a:lstStyle/>
        <a:p>
          <a:endParaRPr lang="en-US"/>
        </a:p>
      </dgm:t>
    </dgm:pt>
    <dgm:pt modelId="{CF63F48A-D4DB-485A-971B-E9CB450342FE}">
      <dgm:prSet/>
      <dgm:spPr/>
      <dgm:t>
        <a:bodyPr/>
        <a:lstStyle/>
        <a:p>
          <a:r>
            <a:rPr lang="es-ES" dirty="0"/>
            <a:t>10 días El período de ofrecimiento de prueba es de diez días fatales, que empezarán a contarse desde la notificación del auto que tuvo por contestada la demanda o por contestada la reconvención en su caso</a:t>
          </a:r>
          <a:endParaRPr lang="en-US" dirty="0"/>
        </a:p>
      </dgm:t>
    </dgm:pt>
    <dgm:pt modelId="{1B55C433-150E-4A16-8A62-CE5735D540FE}" type="parTrans" cxnId="{186AFFBB-E857-4B2C-BFB6-C8168EC18873}">
      <dgm:prSet/>
      <dgm:spPr/>
      <dgm:t>
        <a:bodyPr/>
        <a:lstStyle/>
        <a:p>
          <a:endParaRPr lang="en-US"/>
        </a:p>
      </dgm:t>
    </dgm:pt>
    <dgm:pt modelId="{CC599242-8329-4EC9-B2E8-C8CFFCD2B26B}" type="sibTrans" cxnId="{186AFFBB-E857-4B2C-BFB6-C8168EC18873}">
      <dgm:prSet/>
      <dgm:spPr/>
      <dgm:t>
        <a:bodyPr/>
        <a:lstStyle/>
        <a:p>
          <a:endParaRPr lang="en-US"/>
        </a:p>
      </dgm:t>
    </dgm:pt>
    <dgm:pt modelId="{C6AE892F-BABA-41A3-9436-4B7B66E4894E}">
      <dgm:prSet/>
      <dgm:spPr/>
      <dgm:t>
        <a:bodyPr/>
        <a:lstStyle/>
        <a:p>
          <a:r>
            <a:rPr lang="es-ES" dirty="0"/>
            <a:t>Art 286 CPCBC</a:t>
          </a:r>
          <a:endParaRPr lang="en-US" dirty="0"/>
        </a:p>
      </dgm:t>
    </dgm:pt>
    <dgm:pt modelId="{555385E9-1A19-4BDB-AE12-B8464E3BA824}" type="parTrans" cxnId="{B37230A8-C3D8-439C-94D5-29887108E4D9}">
      <dgm:prSet/>
      <dgm:spPr/>
      <dgm:t>
        <a:bodyPr/>
        <a:lstStyle/>
        <a:p>
          <a:endParaRPr lang="en-US"/>
        </a:p>
      </dgm:t>
    </dgm:pt>
    <dgm:pt modelId="{5F74C47B-7D64-4BB1-912C-AD3A807C01B5}" type="sibTrans" cxnId="{B37230A8-C3D8-439C-94D5-29887108E4D9}">
      <dgm:prSet/>
      <dgm:spPr/>
      <dgm:t>
        <a:bodyPr/>
        <a:lstStyle/>
        <a:p>
          <a:endParaRPr lang="en-US"/>
        </a:p>
      </dgm:t>
    </dgm:pt>
    <dgm:pt modelId="{D040FADB-D924-4786-BE52-109AB9C3DF48}" type="pres">
      <dgm:prSet presAssocID="{3B3AF6D7-D450-405C-AD42-E93E932AE00F}" presName="root" presStyleCnt="0">
        <dgm:presLayoutVars>
          <dgm:dir/>
          <dgm:resizeHandles val="exact"/>
        </dgm:presLayoutVars>
      </dgm:prSet>
      <dgm:spPr/>
      <dgm:t>
        <a:bodyPr/>
        <a:lstStyle/>
        <a:p>
          <a:endParaRPr lang="es-MX"/>
        </a:p>
      </dgm:t>
    </dgm:pt>
    <dgm:pt modelId="{A2510918-E863-47EB-82FA-D7C3C07965A1}" type="pres">
      <dgm:prSet presAssocID="{CF63F48A-D4DB-485A-971B-E9CB450342FE}" presName="compNode" presStyleCnt="0"/>
      <dgm:spPr/>
    </dgm:pt>
    <dgm:pt modelId="{5B715FD2-58AA-4794-9FA8-937515428861}" type="pres">
      <dgm:prSet presAssocID="{CF63F48A-D4DB-485A-971B-E9CB450342FE}"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rcRect/>
          <a:stretch>
            <a:fillRect/>
          </a:stretch>
        </a:blipFill>
        <a:ln>
          <a:noFill/>
        </a:ln>
      </dgm:spPr>
      <dgm:extLst>
        <a:ext uri="{E40237B7-FDA0-4F09-8148-C483321AD2D9}">
          <dgm14:cNvPr xmlns:dgm14="http://schemas.microsoft.com/office/drawing/2010/diagram" id="0" name="" descr="Reloj de arena"/>
        </a:ext>
      </dgm:extLst>
    </dgm:pt>
    <dgm:pt modelId="{5AD185CC-4197-4DA1-8A6A-404E0EBC3258}" type="pres">
      <dgm:prSet presAssocID="{CF63F48A-D4DB-485A-971B-E9CB450342FE}" presName="spaceRect" presStyleCnt="0"/>
      <dgm:spPr/>
    </dgm:pt>
    <dgm:pt modelId="{3CCA55D6-38D0-4A82-8790-CE5469D0DEA5}" type="pres">
      <dgm:prSet presAssocID="{CF63F48A-D4DB-485A-971B-E9CB450342FE}" presName="textRect" presStyleLbl="revTx" presStyleIdx="0" presStyleCnt="2">
        <dgm:presLayoutVars>
          <dgm:chMax val="1"/>
          <dgm:chPref val="1"/>
        </dgm:presLayoutVars>
      </dgm:prSet>
      <dgm:spPr/>
      <dgm:t>
        <a:bodyPr/>
        <a:lstStyle/>
        <a:p>
          <a:endParaRPr lang="es-MX"/>
        </a:p>
      </dgm:t>
    </dgm:pt>
    <dgm:pt modelId="{87367144-DE75-4ABF-BFF6-EE823E45C3E2}" type="pres">
      <dgm:prSet presAssocID="{CC599242-8329-4EC9-B2E8-C8CFFCD2B26B}" presName="sibTrans" presStyleCnt="0"/>
      <dgm:spPr/>
    </dgm:pt>
    <dgm:pt modelId="{49D91C4F-37F4-404F-A984-1D27E5ED9AF9}" type="pres">
      <dgm:prSet presAssocID="{C6AE892F-BABA-41A3-9436-4B7B66E4894E}" presName="compNode" presStyleCnt="0"/>
      <dgm:spPr/>
    </dgm:pt>
    <dgm:pt modelId="{98C73A2B-21F7-4E09-B2A1-2F8FC3747F1A}" type="pres">
      <dgm:prSet presAssocID="{C6AE892F-BABA-41A3-9436-4B7B66E4894E}" presName="iconRect" presStyleLbl="node1" presStyleIdx="1" presStyleCnt="2" custLinFactNeighborX="4823" custLinFactNeighborY="1118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a:blipFill>
        <a:ln>
          <a:noFill/>
        </a:ln>
      </dgm:spPr>
      <dgm:extLst>
        <a:ext uri="{E40237B7-FDA0-4F09-8148-C483321AD2D9}">
          <dgm14:cNvPr xmlns:dgm14="http://schemas.microsoft.com/office/drawing/2010/diagram" id="0" name="" descr="Libro abierto"/>
        </a:ext>
      </dgm:extLst>
    </dgm:pt>
    <dgm:pt modelId="{603DA465-EF01-4710-9807-339CFE442612}" type="pres">
      <dgm:prSet presAssocID="{C6AE892F-BABA-41A3-9436-4B7B66E4894E}" presName="spaceRect" presStyleCnt="0"/>
      <dgm:spPr/>
    </dgm:pt>
    <dgm:pt modelId="{F43397C4-385D-4E8D-AF80-954FC8B4EC84}" type="pres">
      <dgm:prSet presAssocID="{C6AE892F-BABA-41A3-9436-4B7B66E4894E}" presName="textRect" presStyleLbl="revTx" presStyleIdx="1" presStyleCnt="2">
        <dgm:presLayoutVars>
          <dgm:chMax val="1"/>
          <dgm:chPref val="1"/>
        </dgm:presLayoutVars>
      </dgm:prSet>
      <dgm:spPr/>
      <dgm:t>
        <a:bodyPr/>
        <a:lstStyle/>
        <a:p>
          <a:endParaRPr lang="es-MX"/>
        </a:p>
      </dgm:t>
    </dgm:pt>
  </dgm:ptLst>
  <dgm:cxnLst>
    <dgm:cxn modelId="{2B42912B-C246-4FF9-B850-B48C36297F34}" type="presOf" srcId="{3B3AF6D7-D450-405C-AD42-E93E932AE00F}" destId="{D040FADB-D924-4786-BE52-109AB9C3DF48}" srcOrd="0" destOrd="0" presId="urn:microsoft.com/office/officeart/2018/2/layout/IconLabelList"/>
    <dgm:cxn modelId="{B37230A8-C3D8-439C-94D5-29887108E4D9}" srcId="{3B3AF6D7-D450-405C-AD42-E93E932AE00F}" destId="{C6AE892F-BABA-41A3-9436-4B7B66E4894E}" srcOrd="1" destOrd="0" parTransId="{555385E9-1A19-4BDB-AE12-B8464E3BA824}" sibTransId="{5F74C47B-7D64-4BB1-912C-AD3A807C01B5}"/>
    <dgm:cxn modelId="{CBA07754-C5CA-4C23-8E4B-304D13BB8EA2}" type="presOf" srcId="{C6AE892F-BABA-41A3-9436-4B7B66E4894E}" destId="{F43397C4-385D-4E8D-AF80-954FC8B4EC84}" srcOrd="0" destOrd="0" presId="urn:microsoft.com/office/officeart/2018/2/layout/IconLabelList"/>
    <dgm:cxn modelId="{E966A288-7030-4AC3-988B-4E9E19B80AA0}" type="presOf" srcId="{CF63F48A-D4DB-485A-971B-E9CB450342FE}" destId="{3CCA55D6-38D0-4A82-8790-CE5469D0DEA5}" srcOrd="0" destOrd="0" presId="urn:microsoft.com/office/officeart/2018/2/layout/IconLabelList"/>
    <dgm:cxn modelId="{186AFFBB-E857-4B2C-BFB6-C8168EC18873}" srcId="{3B3AF6D7-D450-405C-AD42-E93E932AE00F}" destId="{CF63F48A-D4DB-485A-971B-E9CB450342FE}" srcOrd="0" destOrd="0" parTransId="{1B55C433-150E-4A16-8A62-CE5735D540FE}" sibTransId="{CC599242-8329-4EC9-B2E8-C8CFFCD2B26B}"/>
    <dgm:cxn modelId="{06C04B76-4573-401B-AE18-24947C8EDA54}" type="presParOf" srcId="{D040FADB-D924-4786-BE52-109AB9C3DF48}" destId="{A2510918-E863-47EB-82FA-D7C3C07965A1}" srcOrd="0" destOrd="0" presId="urn:microsoft.com/office/officeart/2018/2/layout/IconLabelList"/>
    <dgm:cxn modelId="{24217C16-1D98-4DEB-A909-D9FD36AC0D5C}" type="presParOf" srcId="{A2510918-E863-47EB-82FA-D7C3C07965A1}" destId="{5B715FD2-58AA-4794-9FA8-937515428861}" srcOrd="0" destOrd="0" presId="urn:microsoft.com/office/officeart/2018/2/layout/IconLabelList"/>
    <dgm:cxn modelId="{AF083C51-8FE2-4654-9B31-BDCB3D123E6B}" type="presParOf" srcId="{A2510918-E863-47EB-82FA-D7C3C07965A1}" destId="{5AD185CC-4197-4DA1-8A6A-404E0EBC3258}" srcOrd="1" destOrd="0" presId="urn:microsoft.com/office/officeart/2018/2/layout/IconLabelList"/>
    <dgm:cxn modelId="{A9FA667B-3A95-4B27-904A-AE1F84C7F120}" type="presParOf" srcId="{A2510918-E863-47EB-82FA-D7C3C07965A1}" destId="{3CCA55D6-38D0-4A82-8790-CE5469D0DEA5}" srcOrd="2" destOrd="0" presId="urn:microsoft.com/office/officeart/2018/2/layout/IconLabelList"/>
    <dgm:cxn modelId="{83864D93-7BA2-4188-B522-F1F634F67127}" type="presParOf" srcId="{D040FADB-D924-4786-BE52-109AB9C3DF48}" destId="{87367144-DE75-4ABF-BFF6-EE823E45C3E2}" srcOrd="1" destOrd="0" presId="urn:microsoft.com/office/officeart/2018/2/layout/IconLabelList"/>
    <dgm:cxn modelId="{3AA7B267-61D0-44F7-8C1A-3F72D88351D7}" type="presParOf" srcId="{D040FADB-D924-4786-BE52-109AB9C3DF48}" destId="{49D91C4F-37F4-404F-A984-1D27E5ED9AF9}" srcOrd="2" destOrd="0" presId="urn:microsoft.com/office/officeart/2018/2/layout/IconLabelList"/>
    <dgm:cxn modelId="{23B2F28A-DA01-4C2B-A7DD-A4AE75FEABF0}" type="presParOf" srcId="{49D91C4F-37F4-404F-A984-1D27E5ED9AF9}" destId="{98C73A2B-21F7-4E09-B2A1-2F8FC3747F1A}" srcOrd="0" destOrd="0" presId="urn:microsoft.com/office/officeart/2018/2/layout/IconLabelList"/>
    <dgm:cxn modelId="{230E537F-E95A-4B03-A121-470F10693D85}" type="presParOf" srcId="{49D91C4F-37F4-404F-A984-1D27E5ED9AF9}" destId="{603DA465-EF01-4710-9807-339CFE442612}" srcOrd="1" destOrd="0" presId="urn:microsoft.com/office/officeart/2018/2/layout/IconLabelList"/>
    <dgm:cxn modelId="{06A746C2-5D24-4CD8-8F4C-DAE895F77330}" type="presParOf" srcId="{49D91C4F-37F4-404F-A984-1D27E5ED9AF9}" destId="{F43397C4-385D-4E8D-AF80-954FC8B4EC84}" srcOrd="2" destOrd="0" presId="urn:microsoft.com/office/officeart/2018/2/layout/IconLabelList"/>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2D63E79-A595-4049-961D-B96F1CCED49F}"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06E931E4-DB45-4517-A5CD-2B9D0FDB641B}">
      <dgm:prSet/>
      <dgm:spPr/>
      <dgm:t>
        <a:bodyPr/>
        <a:lstStyle/>
        <a:p>
          <a:r>
            <a:rPr lang="es-ES"/>
            <a:t>Se debe solicitar 24 horas después de la notificación</a:t>
          </a:r>
          <a:endParaRPr lang="en-US"/>
        </a:p>
      </dgm:t>
    </dgm:pt>
    <dgm:pt modelId="{4AC269A6-1053-4CDE-8ABE-1BE426D72502}" type="parTrans" cxnId="{23CAEA1F-9D8A-44F8-BCA6-EE537A5D687B}">
      <dgm:prSet/>
      <dgm:spPr/>
      <dgm:t>
        <a:bodyPr/>
        <a:lstStyle/>
        <a:p>
          <a:endParaRPr lang="en-US"/>
        </a:p>
      </dgm:t>
    </dgm:pt>
    <dgm:pt modelId="{26A1B090-9A37-49FB-838B-FA0D80057550}" type="sibTrans" cxnId="{23CAEA1F-9D8A-44F8-BCA6-EE537A5D687B}">
      <dgm:prSet/>
      <dgm:spPr/>
      <dgm:t>
        <a:bodyPr/>
        <a:lstStyle/>
        <a:p>
          <a:endParaRPr lang="en-US"/>
        </a:p>
      </dgm:t>
    </dgm:pt>
    <dgm:pt modelId="{5F642E44-8F4B-4860-BB62-DF48E58AFDBB}">
      <dgm:prSet/>
      <dgm:spPr/>
      <dgm:t>
        <a:bodyPr/>
        <a:lstStyle/>
        <a:p>
          <a:r>
            <a:rPr lang="es-ES"/>
            <a:t>ART. 84.- Tampoco podrán los jueces y tribunales variar ni modificar sus sentencias después de firmadas, pero si aclarar algún concepto o suplir cualquiera omisión que contengan sobre punto discutido en el litigio (aplicación supletoria art. 6)</a:t>
          </a:r>
          <a:endParaRPr lang="en-US"/>
        </a:p>
      </dgm:t>
    </dgm:pt>
    <dgm:pt modelId="{46D9F72D-E03C-42F3-BB22-57861D5E0857}" type="parTrans" cxnId="{D95C3CA7-A5D4-4D05-BA61-C9DD11FCF44E}">
      <dgm:prSet/>
      <dgm:spPr/>
      <dgm:t>
        <a:bodyPr/>
        <a:lstStyle/>
        <a:p>
          <a:endParaRPr lang="en-US"/>
        </a:p>
      </dgm:t>
    </dgm:pt>
    <dgm:pt modelId="{A4A43800-2BDE-4282-B0A3-08094C6D7D81}" type="sibTrans" cxnId="{D95C3CA7-A5D4-4D05-BA61-C9DD11FCF44E}">
      <dgm:prSet/>
      <dgm:spPr/>
      <dgm:t>
        <a:bodyPr/>
        <a:lstStyle/>
        <a:p>
          <a:endParaRPr lang="en-US"/>
        </a:p>
      </dgm:t>
    </dgm:pt>
    <dgm:pt modelId="{483D4EDF-4528-4B6D-97C7-4DDDF04E0895}" type="pres">
      <dgm:prSet presAssocID="{D2D63E79-A595-4049-961D-B96F1CCED49F}" presName="root" presStyleCnt="0">
        <dgm:presLayoutVars>
          <dgm:dir/>
          <dgm:resizeHandles val="exact"/>
        </dgm:presLayoutVars>
      </dgm:prSet>
      <dgm:spPr/>
      <dgm:t>
        <a:bodyPr/>
        <a:lstStyle/>
        <a:p>
          <a:endParaRPr lang="es-MX"/>
        </a:p>
      </dgm:t>
    </dgm:pt>
    <dgm:pt modelId="{83F4103D-B852-4CF9-A0EE-F538E5AF2298}" type="pres">
      <dgm:prSet presAssocID="{06E931E4-DB45-4517-A5CD-2B9D0FDB641B}" presName="compNode" presStyleCnt="0"/>
      <dgm:spPr/>
    </dgm:pt>
    <dgm:pt modelId="{B21E1A2A-20B3-44E1-845A-EFB3286A5085}" type="pres">
      <dgm:prSet presAssocID="{06E931E4-DB45-4517-A5CD-2B9D0FDB641B}" presName="bgRect" presStyleLbl="bgShp" presStyleIdx="0" presStyleCnt="2"/>
      <dgm:spPr/>
    </dgm:pt>
    <dgm:pt modelId="{0A67DE4E-B6C0-47AE-B7AE-95E6AA547116}" type="pres">
      <dgm:prSet presAssocID="{06E931E4-DB45-4517-A5CD-2B9D0FDB641B}"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a:noFill/>
        </a:ln>
      </dgm:spPr>
      <dgm:extLst>
        <a:ext uri="{E40237B7-FDA0-4F09-8148-C483321AD2D9}">
          <dgm14:cNvPr xmlns:dgm14="http://schemas.microsoft.com/office/drawing/2010/diagram" id="0" name="" descr="Stopwatch"/>
        </a:ext>
      </dgm:extLst>
    </dgm:pt>
    <dgm:pt modelId="{64D1C28D-ED3F-4803-866E-1D75434CB7E7}" type="pres">
      <dgm:prSet presAssocID="{06E931E4-DB45-4517-A5CD-2B9D0FDB641B}" presName="spaceRect" presStyleCnt="0"/>
      <dgm:spPr/>
    </dgm:pt>
    <dgm:pt modelId="{8DD7C6FD-AE62-4198-8612-BE69B262C67C}" type="pres">
      <dgm:prSet presAssocID="{06E931E4-DB45-4517-A5CD-2B9D0FDB641B}" presName="parTx" presStyleLbl="revTx" presStyleIdx="0" presStyleCnt="2">
        <dgm:presLayoutVars>
          <dgm:chMax val="0"/>
          <dgm:chPref val="0"/>
        </dgm:presLayoutVars>
      </dgm:prSet>
      <dgm:spPr/>
      <dgm:t>
        <a:bodyPr/>
        <a:lstStyle/>
        <a:p>
          <a:endParaRPr lang="es-MX"/>
        </a:p>
      </dgm:t>
    </dgm:pt>
    <dgm:pt modelId="{3E1C46ED-2E58-4D67-8886-121FC6E1D399}" type="pres">
      <dgm:prSet presAssocID="{26A1B090-9A37-49FB-838B-FA0D80057550}" presName="sibTrans" presStyleCnt="0"/>
      <dgm:spPr/>
    </dgm:pt>
    <dgm:pt modelId="{D7B1F7EE-D28C-48F8-8BB6-BC388FE61D73}" type="pres">
      <dgm:prSet presAssocID="{5F642E44-8F4B-4860-BB62-DF48E58AFDBB}" presName="compNode" presStyleCnt="0"/>
      <dgm:spPr/>
    </dgm:pt>
    <dgm:pt modelId="{E8C2BCAB-1A4B-4C60-BACB-CF0E8BE7D29A}" type="pres">
      <dgm:prSet presAssocID="{5F642E44-8F4B-4860-BB62-DF48E58AFDBB}" presName="bgRect" presStyleLbl="bgShp" presStyleIdx="1" presStyleCnt="2"/>
      <dgm:spPr/>
    </dgm:pt>
    <dgm:pt modelId="{25AD9DD3-5B46-4FE7-86C1-29F82E7E4ED4}" type="pres">
      <dgm:prSet presAssocID="{5F642E44-8F4B-4860-BB62-DF48E58AFDBB}"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a:noFill/>
        </a:ln>
      </dgm:spPr>
      <dgm:extLst>
        <a:ext uri="{E40237B7-FDA0-4F09-8148-C483321AD2D9}">
          <dgm14:cNvPr xmlns:dgm14="http://schemas.microsoft.com/office/drawing/2010/diagram" id="0" name="" descr="Judge"/>
        </a:ext>
      </dgm:extLst>
    </dgm:pt>
    <dgm:pt modelId="{FE834803-FDDC-4CDB-91BB-1B5FCB2C4328}" type="pres">
      <dgm:prSet presAssocID="{5F642E44-8F4B-4860-BB62-DF48E58AFDBB}" presName="spaceRect" presStyleCnt="0"/>
      <dgm:spPr/>
    </dgm:pt>
    <dgm:pt modelId="{6536B50A-9BA0-4886-8D40-5871430FDF80}" type="pres">
      <dgm:prSet presAssocID="{5F642E44-8F4B-4860-BB62-DF48E58AFDBB}" presName="parTx" presStyleLbl="revTx" presStyleIdx="1" presStyleCnt="2">
        <dgm:presLayoutVars>
          <dgm:chMax val="0"/>
          <dgm:chPref val="0"/>
        </dgm:presLayoutVars>
      </dgm:prSet>
      <dgm:spPr/>
      <dgm:t>
        <a:bodyPr/>
        <a:lstStyle/>
        <a:p>
          <a:endParaRPr lang="es-MX"/>
        </a:p>
      </dgm:t>
    </dgm:pt>
  </dgm:ptLst>
  <dgm:cxnLst>
    <dgm:cxn modelId="{A0D1D9BF-DE8F-460D-B979-6A80FA9271FC}" type="presOf" srcId="{06E931E4-DB45-4517-A5CD-2B9D0FDB641B}" destId="{8DD7C6FD-AE62-4198-8612-BE69B262C67C}" srcOrd="0" destOrd="0" presId="urn:microsoft.com/office/officeart/2018/2/layout/IconVerticalSolidList"/>
    <dgm:cxn modelId="{23CAEA1F-9D8A-44F8-BCA6-EE537A5D687B}" srcId="{D2D63E79-A595-4049-961D-B96F1CCED49F}" destId="{06E931E4-DB45-4517-A5CD-2B9D0FDB641B}" srcOrd="0" destOrd="0" parTransId="{4AC269A6-1053-4CDE-8ABE-1BE426D72502}" sibTransId="{26A1B090-9A37-49FB-838B-FA0D80057550}"/>
    <dgm:cxn modelId="{D95C3CA7-A5D4-4D05-BA61-C9DD11FCF44E}" srcId="{D2D63E79-A595-4049-961D-B96F1CCED49F}" destId="{5F642E44-8F4B-4860-BB62-DF48E58AFDBB}" srcOrd="1" destOrd="0" parTransId="{46D9F72D-E03C-42F3-BB22-57861D5E0857}" sibTransId="{A4A43800-2BDE-4282-B0A3-08094C6D7D81}"/>
    <dgm:cxn modelId="{94C696C7-D4A3-4F41-8D9F-0C805778996F}" type="presOf" srcId="{5F642E44-8F4B-4860-BB62-DF48E58AFDBB}" destId="{6536B50A-9BA0-4886-8D40-5871430FDF80}" srcOrd="0" destOrd="0" presId="urn:microsoft.com/office/officeart/2018/2/layout/IconVerticalSolidList"/>
    <dgm:cxn modelId="{B60A15C8-412C-4311-ADF8-F91AB59485C9}" type="presOf" srcId="{D2D63E79-A595-4049-961D-B96F1CCED49F}" destId="{483D4EDF-4528-4B6D-97C7-4DDDF04E0895}" srcOrd="0" destOrd="0" presId="urn:microsoft.com/office/officeart/2018/2/layout/IconVerticalSolidList"/>
    <dgm:cxn modelId="{1F7D1C6E-310B-4789-B47D-6BB18901DC91}" type="presParOf" srcId="{483D4EDF-4528-4B6D-97C7-4DDDF04E0895}" destId="{83F4103D-B852-4CF9-A0EE-F538E5AF2298}" srcOrd="0" destOrd="0" presId="urn:microsoft.com/office/officeart/2018/2/layout/IconVerticalSolidList"/>
    <dgm:cxn modelId="{D5E57060-6A24-48F1-B7D9-F63336E5976B}" type="presParOf" srcId="{83F4103D-B852-4CF9-A0EE-F538E5AF2298}" destId="{B21E1A2A-20B3-44E1-845A-EFB3286A5085}" srcOrd="0" destOrd="0" presId="urn:microsoft.com/office/officeart/2018/2/layout/IconVerticalSolidList"/>
    <dgm:cxn modelId="{6327CE29-5BF6-4591-B2CD-3E1BA1B2E365}" type="presParOf" srcId="{83F4103D-B852-4CF9-A0EE-F538E5AF2298}" destId="{0A67DE4E-B6C0-47AE-B7AE-95E6AA547116}" srcOrd="1" destOrd="0" presId="urn:microsoft.com/office/officeart/2018/2/layout/IconVerticalSolidList"/>
    <dgm:cxn modelId="{E1708991-E4F2-482B-9077-CDD4D3B41C60}" type="presParOf" srcId="{83F4103D-B852-4CF9-A0EE-F538E5AF2298}" destId="{64D1C28D-ED3F-4803-866E-1D75434CB7E7}" srcOrd="2" destOrd="0" presId="urn:microsoft.com/office/officeart/2018/2/layout/IconVerticalSolidList"/>
    <dgm:cxn modelId="{5FC179E0-FC80-420E-A2B2-B21F5E226F2A}" type="presParOf" srcId="{83F4103D-B852-4CF9-A0EE-F538E5AF2298}" destId="{8DD7C6FD-AE62-4198-8612-BE69B262C67C}" srcOrd="3" destOrd="0" presId="urn:microsoft.com/office/officeart/2018/2/layout/IconVerticalSolidList"/>
    <dgm:cxn modelId="{C3BA9142-868F-41D0-8D9E-2E5EDC0F5099}" type="presParOf" srcId="{483D4EDF-4528-4B6D-97C7-4DDDF04E0895}" destId="{3E1C46ED-2E58-4D67-8886-121FC6E1D399}" srcOrd="1" destOrd="0" presId="urn:microsoft.com/office/officeart/2018/2/layout/IconVerticalSolidList"/>
    <dgm:cxn modelId="{9393ACFA-8BA0-415A-9090-BB848ECBE73D}" type="presParOf" srcId="{483D4EDF-4528-4B6D-97C7-4DDDF04E0895}" destId="{D7B1F7EE-D28C-48F8-8BB6-BC388FE61D73}" srcOrd="2" destOrd="0" presId="urn:microsoft.com/office/officeart/2018/2/layout/IconVerticalSolidList"/>
    <dgm:cxn modelId="{7BD32553-86E5-4B89-8696-60ADEDF1BC9E}" type="presParOf" srcId="{D7B1F7EE-D28C-48F8-8BB6-BC388FE61D73}" destId="{E8C2BCAB-1A4B-4C60-BACB-CF0E8BE7D29A}" srcOrd="0" destOrd="0" presId="urn:microsoft.com/office/officeart/2018/2/layout/IconVerticalSolidList"/>
    <dgm:cxn modelId="{C081BCE8-8009-482D-8704-21C22B031B18}" type="presParOf" srcId="{D7B1F7EE-D28C-48F8-8BB6-BC388FE61D73}" destId="{25AD9DD3-5B46-4FE7-86C1-29F82E7E4ED4}" srcOrd="1" destOrd="0" presId="urn:microsoft.com/office/officeart/2018/2/layout/IconVerticalSolidList"/>
    <dgm:cxn modelId="{8FFD4835-2A6B-4277-BC55-57D415E49F5C}" type="presParOf" srcId="{D7B1F7EE-D28C-48F8-8BB6-BC388FE61D73}" destId="{FE834803-FDDC-4CDB-91BB-1B5FCB2C4328}" srcOrd="2" destOrd="0" presId="urn:microsoft.com/office/officeart/2018/2/layout/IconVerticalSolidList"/>
    <dgm:cxn modelId="{6D96D474-0D1D-417E-8F02-1FD6E0F4E2EC}" type="presParOf" srcId="{D7B1F7EE-D28C-48F8-8BB6-BC388FE61D73}" destId="{6536B50A-9BA0-4886-8D40-5871430FDF80}" srcOrd="3" destOrd="0" presId="urn:microsoft.com/office/officeart/2018/2/layout/IconVerticalSoli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5665AFD4-4954-4D88-B9BF-FD90E867671B}" type="doc">
      <dgm:prSet loTypeId="urn:microsoft.com/office/officeart/2005/8/layout/hierarchy1" loCatId="hierarchy" qsTypeId="urn:microsoft.com/office/officeart/2005/8/quickstyle/simple4" qsCatId="simple" csTypeId="urn:microsoft.com/office/officeart/2005/8/colors/colorful2" csCatId="colorful" phldr="1"/>
      <dgm:spPr/>
      <dgm:t>
        <a:bodyPr/>
        <a:lstStyle/>
        <a:p>
          <a:endParaRPr lang="en-US"/>
        </a:p>
      </dgm:t>
    </dgm:pt>
    <dgm:pt modelId="{E85D8277-7609-4CAB-86D3-23EF37AB47E8}">
      <dgm:prSet/>
      <dgm:spPr/>
      <dgm:t>
        <a:bodyPr/>
        <a:lstStyle/>
        <a:p>
          <a:r>
            <a:rPr lang="es-ES"/>
            <a:t>Se debe solicitar dentro de los 3 días siguientes a la notificación y se puede ampliar hasta por 10 días más según las circunstancias del caso </a:t>
          </a:r>
          <a:endParaRPr lang="en-US"/>
        </a:p>
      </dgm:t>
    </dgm:pt>
    <dgm:pt modelId="{92DB8946-5243-4FC6-89C9-1072194785FB}" type="parTrans" cxnId="{F6018C10-38BC-4DB6-A0E7-C31D26CCFE5D}">
      <dgm:prSet/>
      <dgm:spPr/>
      <dgm:t>
        <a:bodyPr/>
        <a:lstStyle/>
        <a:p>
          <a:endParaRPr lang="en-US"/>
        </a:p>
      </dgm:t>
    </dgm:pt>
    <dgm:pt modelId="{F10DF046-BE6B-479C-B42E-D1FB64DC256B}" type="sibTrans" cxnId="{F6018C10-38BC-4DB6-A0E7-C31D26CCFE5D}">
      <dgm:prSet/>
      <dgm:spPr/>
      <dgm:t>
        <a:bodyPr/>
        <a:lstStyle/>
        <a:p>
          <a:endParaRPr lang="en-US"/>
        </a:p>
      </dgm:t>
    </dgm:pt>
    <dgm:pt modelId="{E8E6EF35-E27B-41CF-86DD-49018B521444}">
      <dgm:prSet/>
      <dgm:spPr/>
      <dgm:t>
        <a:bodyPr/>
        <a:lstStyle/>
        <a:p>
          <a:r>
            <a:rPr lang="es-ES" dirty="0"/>
            <a:t>Los sujetos obligados, a través de sus Unidades de Transparencia, darán estricto cumplimiento a las resoluciones del Instituto y deberán informar a estos sobre su cumplimiento. Excepcionalmente, considerando las circunstancias especiales del caso, los sujetos obligados podrán solicitar al Instituto, de manera fundada y motivada, una ampliación del plazo para el cumplimiento de la resolución. </a:t>
          </a:r>
          <a:endParaRPr lang="en-US" dirty="0"/>
        </a:p>
      </dgm:t>
    </dgm:pt>
    <dgm:pt modelId="{C2FFCE7F-2887-42D9-ABBD-1CEC75F0716D}" type="parTrans" cxnId="{4BA6E39D-8A43-42E7-995F-90A88D00BF31}">
      <dgm:prSet/>
      <dgm:spPr/>
      <dgm:t>
        <a:bodyPr/>
        <a:lstStyle/>
        <a:p>
          <a:endParaRPr lang="en-US"/>
        </a:p>
      </dgm:t>
    </dgm:pt>
    <dgm:pt modelId="{53B5FFCA-6E19-4FB7-8A9A-EF5B3009487B}" type="sibTrans" cxnId="{4BA6E39D-8A43-42E7-995F-90A88D00BF31}">
      <dgm:prSet/>
      <dgm:spPr/>
      <dgm:t>
        <a:bodyPr/>
        <a:lstStyle/>
        <a:p>
          <a:endParaRPr lang="en-US"/>
        </a:p>
      </dgm:t>
    </dgm:pt>
    <dgm:pt modelId="{CD96B8E4-83A3-4600-A189-9EC9CD51BA8B}" type="pres">
      <dgm:prSet presAssocID="{5665AFD4-4954-4D88-B9BF-FD90E867671B}" presName="hierChild1" presStyleCnt="0">
        <dgm:presLayoutVars>
          <dgm:chPref val="1"/>
          <dgm:dir/>
          <dgm:animOne val="branch"/>
          <dgm:animLvl val="lvl"/>
          <dgm:resizeHandles/>
        </dgm:presLayoutVars>
      </dgm:prSet>
      <dgm:spPr/>
      <dgm:t>
        <a:bodyPr/>
        <a:lstStyle/>
        <a:p>
          <a:endParaRPr lang="es-MX"/>
        </a:p>
      </dgm:t>
    </dgm:pt>
    <dgm:pt modelId="{54875254-BAED-41D5-8BEE-FE64E4830A0D}" type="pres">
      <dgm:prSet presAssocID="{E85D8277-7609-4CAB-86D3-23EF37AB47E8}" presName="hierRoot1" presStyleCnt="0"/>
      <dgm:spPr/>
    </dgm:pt>
    <dgm:pt modelId="{F038D600-07B0-450A-B794-2CE4749CAE28}" type="pres">
      <dgm:prSet presAssocID="{E85D8277-7609-4CAB-86D3-23EF37AB47E8}" presName="composite" presStyleCnt="0"/>
      <dgm:spPr/>
    </dgm:pt>
    <dgm:pt modelId="{4FA4528C-997F-4508-B2EA-24B7A4919C98}" type="pres">
      <dgm:prSet presAssocID="{E85D8277-7609-4CAB-86D3-23EF37AB47E8}" presName="background" presStyleLbl="node0" presStyleIdx="0" presStyleCnt="2"/>
      <dgm:spPr/>
    </dgm:pt>
    <dgm:pt modelId="{DC3B7F9E-E11D-47E8-B796-838CF5E3E687}" type="pres">
      <dgm:prSet presAssocID="{E85D8277-7609-4CAB-86D3-23EF37AB47E8}" presName="text" presStyleLbl="fgAcc0" presStyleIdx="0" presStyleCnt="2">
        <dgm:presLayoutVars>
          <dgm:chPref val="3"/>
        </dgm:presLayoutVars>
      </dgm:prSet>
      <dgm:spPr/>
      <dgm:t>
        <a:bodyPr/>
        <a:lstStyle/>
        <a:p>
          <a:endParaRPr lang="es-MX"/>
        </a:p>
      </dgm:t>
    </dgm:pt>
    <dgm:pt modelId="{7220A027-26EE-40EA-8176-E8AA845F76F5}" type="pres">
      <dgm:prSet presAssocID="{E85D8277-7609-4CAB-86D3-23EF37AB47E8}" presName="hierChild2" presStyleCnt="0"/>
      <dgm:spPr/>
    </dgm:pt>
    <dgm:pt modelId="{1200FE4B-AD5E-4C4F-A384-0FDA8E7E2ED5}" type="pres">
      <dgm:prSet presAssocID="{E8E6EF35-E27B-41CF-86DD-49018B521444}" presName="hierRoot1" presStyleCnt="0"/>
      <dgm:spPr/>
    </dgm:pt>
    <dgm:pt modelId="{70166458-0F42-44E2-B24A-D09CDEB7F19C}" type="pres">
      <dgm:prSet presAssocID="{E8E6EF35-E27B-41CF-86DD-49018B521444}" presName="composite" presStyleCnt="0"/>
      <dgm:spPr/>
    </dgm:pt>
    <dgm:pt modelId="{208EE2C7-8007-410D-8CA9-B30AADBD7FE5}" type="pres">
      <dgm:prSet presAssocID="{E8E6EF35-E27B-41CF-86DD-49018B521444}" presName="background" presStyleLbl="node0" presStyleIdx="1" presStyleCnt="2"/>
      <dgm:spPr/>
    </dgm:pt>
    <dgm:pt modelId="{9FDF2D2D-B497-493F-A453-037FF8115DCC}" type="pres">
      <dgm:prSet presAssocID="{E8E6EF35-E27B-41CF-86DD-49018B521444}" presName="text" presStyleLbl="fgAcc0" presStyleIdx="1" presStyleCnt="2">
        <dgm:presLayoutVars>
          <dgm:chPref val="3"/>
        </dgm:presLayoutVars>
      </dgm:prSet>
      <dgm:spPr/>
      <dgm:t>
        <a:bodyPr/>
        <a:lstStyle/>
        <a:p>
          <a:endParaRPr lang="es-MX"/>
        </a:p>
      </dgm:t>
    </dgm:pt>
    <dgm:pt modelId="{135BCF05-2E48-4771-B167-65F36EF07CDB}" type="pres">
      <dgm:prSet presAssocID="{E8E6EF35-E27B-41CF-86DD-49018B521444}" presName="hierChild2" presStyleCnt="0"/>
      <dgm:spPr/>
    </dgm:pt>
  </dgm:ptLst>
  <dgm:cxnLst>
    <dgm:cxn modelId="{4BA6E39D-8A43-42E7-995F-90A88D00BF31}" srcId="{5665AFD4-4954-4D88-B9BF-FD90E867671B}" destId="{E8E6EF35-E27B-41CF-86DD-49018B521444}" srcOrd="1" destOrd="0" parTransId="{C2FFCE7F-2887-42D9-ABBD-1CEC75F0716D}" sibTransId="{53B5FFCA-6E19-4FB7-8A9A-EF5B3009487B}"/>
    <dgm:cxn modelId="{7C81EDC1-F5C1-4AB0-A01F-732266163349}" type="presOf" srcId="{5665AFD4-4954-4D88-B9BF-FD90E867671B}" destId="{CD96B8E4-83A3-4600-A189-9EC9CD51BA8B}" srcOrd="0" destOrd="0" presId="urn:microsoft.com/office/officeart/2005/8/layout/hierarchy1"/>
    <dgm:cxn modelId="{D9EDA419-D125-4975-ABE9-11E6DA572ED2}" type="presOf" srcId="{E8E6EF35-E27B-41CF-86DD-49018B521444}" destId="{9FDF2D2D-B497-493F-A453-037FF8115DCC}" srcOrd="0" destOrd="0" presId="urn:microsoft.com/office/officeart/2005/8/layout/hierarchy1"/>
    <dgm:cxn modelId="{21BB44D7-36C1-46AE-856E-638188BDFEC4}" type="presOf" srcId="{E85D8277-7609-4CAB-86D3-23EF37AB47E8}" destId="{DC3B7F9E-E11D-47E8-B796-838CF5E3E687}" srcOrd="0" destOrd="0" presId="urn:microsoft.com/office/officeart/2005/8/layout/hierarchy1"/>
    <dgm:cxn modelId="{F6018C10-38BC-4DB6-A0E7-C31D26CCFE5D}" srcId="{5665AFD4-4954-4D88-B9BF-FD90E867671B}" destId="{E85D8277-7609-4CAB-86D3-23EF37AB47E8}" srcOrd="0" destOrd="0" parTransId="{92DB8946-5243-4FC6-89C9-1072194785FB}" sibTransId="{F10DF046-BE6B-479C-B42E-D1FB64DC256B}"/>
    <dgm:cxn modelId="{56419FE0-9DAE-4D10-8868-58E4A1BAD547}" type="presParOf" srcId="{CD96B8E4-83A3-4600-A189-9EC9CD51BA8B}" destId="{54875254-BAED-41D5-8BEE-FE64E4830A0D}" srcOrd="0" destOrd="0" presId="urn:microsoft.com/office/officeart/2005/8/layout/hierarchy1"/>
    <dgm:cxn modelId="{E275B108-A17E-4E04-A88B-042AC84AA38F}" type="presParOf" srcId="{54875254-BAED-41D5-8BEE-FE64E4830A0D}" destId="{F038D600-07B0-450A-B794-2CE4749CAE28}" srcOrd="0" destOrd="0" presId="urn:microsoft.com/office/officeart/2005/8/layout/hierarchy1"/>
    <dgm:cxn modelId="{35DBC96D-3316-4FD3-B373-2A51690D7DF0}" type="presParOf" srcId="{F038D600-07B0-450A-B794-2CE4749CAE28}" destId="{4FA4528C-997F-4508-B2EA-24B7A4919C98}" srcOrd="0" destOrd="0" presId="urn:microsoft.com/office/officeart/2005/8/layout/hierarchy1"/>
    <dgm:cxn modelId="{575469A6-7DFA-4759-9DEB-A9113C6127DE}" type="presParOf" srcId="{F038D600-07B0-450A-B794-2CE4749CAE28}" destId="{DC3B7F9E-E11D-47E8-B796-838CF5E3E687}" srcOrd="1" destOrd="0" presId="urn:microsoft.com/office/officeart/2005/8/layout/hierarchy1"/>
    <dgm:cxn modelId="{D069873E-42AE-4E69-8F8F-292F78BD4155}" type="presParOf" srcId="{54875254-BAED-41D5-8BEE-FE64E4830A0D}" destId="{7220A027-26EE-40EA-8176-E8AA845F76F5}" srcOrd="1" destOrd="0" presId="urn:microsoft.com/office/officeart/2005/8/layout/hierarchy1"/>
    <dgm:cxn modelId="{D3AB4BDF-3333-45C5-AF22-E5A32D527A10}" type="presParOf" srcId="{CD96B8E4-83A3-4600-A189-9EC9CD51BA8B}" destId="{1200FE4B-AD5E-4C4F-A384-0FDA8E7E2ED5}" srcOrd="1" destOrd="0" presId="urn:microsoft.com/office/officeart/2005/8/layout/hierarchy1"/>
    <dgm:cxn modelId="{000E9BE8-9012-4142-BBCA-9312F7A8A098}" type="presParOf" srcId="{1200FE4B-AD5E-4C4F-A384-0FDA8E7E2ED5}" destId="{70166458-0F42-44E2-B24A-D09CDEB7F19C}" srcOrd="0" destOrd="0" presId="urn:microsoft.com/office/officeart/2005/8/layout/hierarchy1"/>
    <dgm:cxn modelId="{DAE90685-686C-45CE-974B-3B3F41822A20}" type="presParOf" srcId="{70166458-0F42-44E2-B24A-D09CDEB7F19C}" destId="{208EE2C7-8007-410D-8CA9-B30AADBD7FE5}" srcOrd="0" destOrd="0" presId="urn:microsoft.com/office/officeart/2005/8/layout/hierarchy1"/>
    <dgm:cxn modelId="{B21B79EA-81B3-40D6-BF56-319F5CB5448D}" type="presParOf" srcId="{70166458-0F42-44E2-B24A-D09CDEB7F19C}" destId="{9FDF2D2D-B497-493F-A453-037FF8115DCC}" srcOrd="1" destOrd="0" presId="urn:microsoft.com/office/officeart/2005/8/layout/hierarchy1"/>
    <dgm:cxn modelId="{9CAFD1CE-687F-4422-939C-D94761B5D2AC}" type="presParOf" srcId="{1200FE4B-AD5E-4C4F-A384-0FDA8E7E2ED5}" destId="{135BCF05-2E48-4771-B167-65F36EF07CDB}"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AFA43F83-A4E2-49E8-A822-317AFEDCD462}" type="doc">
      <dgm:prSet loTypeId="urn:microsoft.com/office/officeart/2018/2/layout/IconLabelList" loCatId="icon" qsTypeId="urn:microsoft.com/office/officeart/2005/8/quickstyle/simple1" qsCatId="simple" csTypeId="urn:microsoft.com/office/officeart/2018/5/colors/Iconchunking_neutralbg_colorful1" csCatId="colorful" phldr="1"/>
      <dgm:spPr/>
      <dgm:t>
        <a:bodyPr/>
        <a:lstStyle/>
        <a:p>
          <a:endParaRPr lang="en-US"/>
        </a:p>
      </dgm:t>
    </dgm:pt>
    <dgm:pt modelId="{0FADB9E5-42E8-4DB5-B341-DB87ACF1A824}">
      <dgm:prSet/>
      <dgm:spPr/>
      <dgm:t>
        <a:bodyPr/>
        <a:lstStyle/>
        <a:p>
          <a:pPr algn="just"/>
          <a:r>
            <a:rPr lang="es-ES" dirty="0"/>
            <a:t>5 días (Si a pesar de la ejecución de las medidas de apremio previstas en el artículo anterior no se cumpliere con la resolución, se requerirá el cumplimiento al superior jerárquico para que en el plazo de cinco días lo obligue a cumplir sin demora.</a:t>
          </a:r>
          <a:endParaRPr lang="en-US" dirty="0"/>
        </a:p>
      </dgm:t>
    </dgm:pt>
    <dgm:pt modelId="{46D66E07-E7AC-4637-BD58-23A2686467F6}" type="parTrans" cxnId="{61C7E820-4232-49D6-872C-5AF40AE09187}">
      <dgm:prSet/>
      <dgm:spPr/>
      <dgm:t>
        <a:bodyPr/>
        <a:lstStyle/>
        <a:p>
          <a:endParaRPr lang="en-US"/>
        </a:p>
      </dgm:t>
    </dgm:pt>
    <dgm:pt modelId="{AB80114E-89F4-4B49-8FBA-794893B9BAF4}" type="sibTrans" cxnId="{61C7E820-4232-49D6-872C-5AF40AE09187}">
      <dgm:prSet/>
      <dgm:spPr/>
      <dgm:t>
        <a:bodyPr/>
        <a:lstStyle/>
        <a:p>
          <a:endParaRPr lang="en-US"/>
        </a:p>
      </dgm:t>
    </dgm:pt>
    <dgm:pt modelId="{4AFF5574-4D17-45AA-A4A2-05536B68992C}">
      <dgm:prSet/>
      <dgm:spPr/>
      <dgm:t>
        <a:bodyPr/>
        <a:lstStyle/>
        <a:p>
          <a:pPr algn="just"/>
          <a:r>
            <a:rPr lang="es-ES" dirty="0"/>
            <a:t>De persistir el incumplimiento, se aplicarán sobre aquellas medidas de apremio establecidas en el artículo anterior. Transcurrido el plazo, sin que se haya dado cumplimiento, se dará vista (sic) la autoridad competente en materia de responsabilidades.</a:t>
          </a:r>
          <a:endParaRPr lang="en-US" dirty="0"/>
        </a:p>
      </dgm:t>
    </dgm:pt>
    <dgm:pt modelId="{55A39F45-518A-4B6A-8AF9-1BA847D0C49A}" type="parTrans" cxnId="{C46F0EE9-2D68-44E0-95CB-16FB107B2C2E}">
      <dgm:prSet/>
      <dgm:spPr/>
      <dgm:t>
        <a:bodyPr/>
        <a:lstStyle/>
        <a:p>
          <a:endParaRPr lang="en-US"/>
        </a:p>
      </dgm:t>
    </dgm:pt>
    <dgm:pt modelId="{2BEDC98B-BFF0-41DA-8862-55759A518E49}" type="sibTrans" cxnId="{C46F0EE9-2D68-44E0-95CB-16FB107B2C2E}">
      <dgm:prSet/>
      <dgm:spPr/>
      <dgm:t>
        <a:bodyPr/>
        <a:lstStyle/>
        <a:p>
          <a:endParaRPr lang="en-US"/>
        </a:p>
      </dgm:t>
    </dgm:pt>
    <dgm:pt modelId="{1A814BC9-CAAC-417A-9D8E-9ED0A69DA2DD}">
      <dgm:prSet/>
      <dgm:spPr/>
      <dgm:t>
        <a:bodyPr/>
        <a:lstStyle/>
        <a:p>
          <a:r>
            <a:rPr lang="es-ES"/>
            <a:t>Artículo 71 LPDP posesión SO Edo BC)</a:t>
          </a:r>
          <a:endParaRPr lang="en-US"/>
        </a:p>
      </dgm:t>
    </dgm:pt>
    <dgm:pt modelId="{4D2D3ECE-564D-432E-8ED4-0D00CC60B23B}" type="parTrans" cxnId="{73C0997B-6888-415D-9CCC-BBB1E880CBAD}">
      <dgm:prSet/>
      <dgm:spPr/>
      <dgm:t>
        <a:bodyPr/>
        <a:lstStyle/>
        <a:p>
          <a:endParaRPr lang="en-US"/>
        </a:p>
      </dgm:t>
    </dgm:pt>
    <dgm:pt modelId="{4C100638-2C82-40FA-9679-010DBE15F2E0}" type="sibTrans" cxnId="{73C0997B-6888-415D-9CCC-BBB1E880CBAD}">
      <dgm:prSet/>
      <dgm:spPr/>
      <dgm:t>
        <a:bodyPr/>
        <a:lstStyle/>
        <a:p>
          <a:endParaRPr lang="en-US"/>
        </a:p>
      </dgm:t>
    </dgm:pt>
    <dgm:pt modelId="{D9A73781-CCC8-43F6-8601-34DEA6B77947}" type="pres">
      <dgm:prSet presAssocID="{AFA43F83-A4E2-49E8-A822-317AFEDCD462}" presName="root" presStyleCnt="0">
        <dgm:presLayoutVars>
          <dgm:dir/>
          <dgm:resizeHandles val="exact"/>
        </dgm:presLayoutVars>
      </dgm:prSet>
      <dgm:spPr/>
      <dgm:t>
        <a:bodyPr/>
        <a:lstStyle/>
        <a:p>
          <a:endParaRPr lang="es-MX"/>
        </a:p>
      </dgm:t>
    </dgm:pt>
    <dgm:pt modelId="{837B64E2-9B2F-44B8-BA9B-548D9ED7EC74}" type="pres">
      <dgm:prSet presAssocID="{0FADB9E5-42E8-4DB5-B341-DB87ACF1A824}" presName="compNode" presStyleCnt="0"/>
      <dgm:spPr/>
    </dgm:pt>
    <dgm:pt modelId="{A4D5F9F9-0204-4849-A4C6-EA4ADB3E2EDC}" type="pres">
      <dgm:prSet presAssocID="{0FADB9E5-42E8-4DB5-B341-DB87ACF1A824}"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a:noFill/>
        </a:ln>
      </dgm:spPr>
      <dgm:extLst>
        <a:ext uri="{E40237B7-FDA0-4F09-8148-C483321AD2D9}">
          <dgm14:cNvPr xmlns:dgm14="http://schemas.microsoft.com/office/drawing/2010/diagram" id="0" name="" descr="Speed Bump"/>
        </a:ext>
      </dgm:extLst>
    </dgm:pt>
    <dgm:pt modelId="{9C1F340C-0D71-4A72-BE3D-B0AEB654C736}" type="pres">
      <dgm:prSet presAssocID="{0FADB9E5-42E8-4DB5-B341-DB87ACF1A824}" presName="spaceRect" presStyleCnt="0"/>
      <dgm:spPr/>
    </dgm:pt>
    <dgm:pt modelId="{3822AC98-3B2F-4589-9442-3FDEFFFF1C58}" type="pres">
      <dgm:prSet presAssocID="{0FADB9E5-42E8-4DB5-B341-DB87ACF1A824}" presName="textRect" presStyleLbl="revTx" presStyleIdx="0" presStyleCnt="3">
        <dgm:presLayoutVars>
          <dgm:chMax val="1"/>
          <dgm:chPref val="1"/>
        </dgm:presLayoutVars>
      </dgm:prSet>
      <dgm:spPr/>
      <dgm:t>
        <a:bodyPr/>
        <a:lstStyle/>
        <a:p>
          <a:endParaRPr lang="es-MX"/>
        </a:p>
      </dgm:t>
    </dgm:pt>
    <dgm:pt modelId="{0A879CCB-D35F-4031-A90B-307DA7024A0F}" type="pres">
      <dgm:prSet presAssocID="{AB80114E-89F4-4B49-8FBA-794893B9BAF4}" presName="sibTrans" presStyleCnt="0"/>
      <dgm:spPr/>
    </dgm:pt>
    <dgm:pt modelId="{A61B9634-6E93-4FE6-9264-DA94227A0504}" type="pres">
      <dgm:prSet presAssocID="{4AFF5574-4D17-45AA-A4A2-05536B68992C}" presName="compNode" presStyleCnt="0"/>
      <dgm:spPr/>
    </dgm:pt>
    <dgm:pt modelId="{BDFAB75E-EE1F-46D7-A44B-C6FE46A1D269}" type="pres">
      <dgm:prSet presAssocID="{4AFF5574-4D17-45AA-A4A2-05536B68992C}"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a:noFill/>
        </a:ln>
      </dgm:spPr>
      <dgm:extLst>
        <a:ext uri="{E40237B7-FDA0-4F09-8148-C483321AD2D9}">
          <dgm14:cNvPr xmlns:dgm14="http://schemas.microsoft.com/office/drawing/2010/diagram" id="0" name="" descr="Disconnected"/>
        </a:ext>
      </dgm:extLst>
    </dgm:pt>
    <dgm:pt modelId="{F91999AD-056B-4C3E-8A3B-6A3B8FBB8A61}" type="pres">
      <dgm:prSet presAssocID="{4AFF5574-4D17-45AA-A4A2-05536B68992C}" presName="spaceRect" presStyleCnt="0"/>
      <dgm:spPr/>
    </dgm:pt>
    <dgm:pt modelId="{CC73EB2E-52F3-4CCC-AF57-B99728C6AA44}" type="pres">
      <dgm:prSet presAssocID="{4AFF5574-4D17-45AA-A4A2-05536B68992C}" presName="textRect" presStyleLbl="revTx" presStyleIdx="1" presStyleCnt="3">
        <dgm:presLayoutVars>
          <dgm:chMax val="1"/>
          <dgm:chPref val="1"/>
        </dgm:presLayoutVars>
      </dgm:prSet>
      <dgm:spPr/>
      <dgm:t>
        <a:bodyPr/>
        <a:lstStyle/>
        <a:p>
          <a:endParaRPr lang="es-MX"/>
        </a:p>
      </dgm:t>
    </dgm:pt>
    <dgm:pt modelId="{3611E67B-045A-4E2C-86AB-39D764C61431}" type="pres">
      <dgm:prSet presAssocID="{2BEDC98B-BFF0-41DA-8862-55759A518E49}" presName="sibTrans" presStyleCnt="0"/>
      <dgm:spPr/>
    </dgm:pt>
    <dgm:pt modelId="{B1574E0D-65E8-47C4-887C-A3324EBF4537}" type="pres">
      <dgm:prSet presAssocID="{1A814BC9-CAAC-417A-9D8E-9ED0A69DA2DD}" presName="compNode" presStyleCnt="0"/>
      <dgm:spPr/>
    </dgm:pt>
    <dgm:pt modelId="{B08E284A-969B-43A5-A091-F16ADEBF0060}" type="pres">
      <dgm:prSet presAssocID="{1A814BC9-CAAC-417A-9D8E-9ED0A69DA2DD}"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a:noFill/>
        </a:ln>
      </dgm:spPr>
      <dgm:extLst>
        <a:ext uri="{E40237B7-FDA0-4F09-8148-C483321AD2D9}">
          <dgm14:cNvPr xmlns:dgm14="http://schemas.microsoft.com/office/drawing/2010/diagram" id="0" name="" descr="Questions"/>
        </a:ext>
      </dgm:extLst>
    </dgm:pt>
    <dgm:pt modelId="{6C8CDE1C-3314-4387-AED4-E12825C3A059}" type="pres">
      <dgm:prSet presAssocID="{1A814BC9-CAAC-417A-9D8E-9ED0A69DA2DD}" presName="spaceRect" presStyleCnt="0"/>
      <dgm:spPr/>
    </dgm:pt>
    <dgm:pt modelId="{5F8AE189-3854-49FF-9256-EA5A2DF9992F}" type="pres">
      <dgm:prSet presAssocID="{1A814BC9-CAAC-417A-9D8E-9ED0A69DA2DD}" presName="textRect" presStyleLbl="revTx" presStyleIdx="2" presStyleCnt="3">
        <dgm:presLayoutVars>
          <dgm:chMax val="1"/>
          <dgm:chPref val="1"/>
        </dgm:presLayoutVars>
      </dgm:prSet>
      <dgm:spPr/>
      <dgm:t>
        <a:bodyPr/>
        <a:lstStyle/>
        <a:p>
          <a:endParaRPr lang="es-MX"/>
        </a:p>
      </dgm:t>
    </dgm:pt>
  </dgm:ptLst>
  <dgm:cxnLst>
    <dgm:cxn modelId="{A194A6DA-4ADE-4F67-82D3-6236ED69F20C}" type="presOf" srcId="{AFA43F83-A4E2-49E8-A822-317AFEDCD462}" destId="{D9A73781-CCC8-43F6-8601-34DEA6B77947}" srcOrd="0" destOrd="0" presId="urn:microsoft.com/office/officeart/2018/2/layout/IconLabelList"/>
    <dgm:cxn modelId="{73C0997B-6888-415D-9CCC-BBB1E880CBAD}" srcId="{AFA43F83-A4E2-49E8-A822-317AFEDCD462}" destId="{1A814BC9-CAAC-417A-9D8E-9ED0A69DA2DD}" srcOrd="2" destOrd="0" parTransId="{4D2D3ECE-564D-432E-8ED4-0D00CC60B23B}" sibTransId="{4C100638-2C82-40FA-9679-010DBE15F2E0}"/>
    <dgm:cxn modelId="{8F21FBC6-7438-4846-B141-5FB39DE9EF3D}" type="presOf" srcId="{4AFF5574-4D17-45AA-A4A2-05536B68992C}" destId="{CC73EB2E-52F3-4CCC-AF57-B99728C6AA44}" srcOrd="0" destOrd="0" presId="urn:microsoft.com/office/officeart/2018/2/layout/IconLabelList"/>
    <dgm:cxn modelId="{61C7E820-4232-49D6-872C-5AF40AE09187}" srcId="{AFA43F83-A4E2-49E8-A822-317AFEDCD462}" destId="{0FADB9E5-42E8-4DB5-B341-DB87ACF1A824}" srcOrd="0" destOrd="0" parTransId="{46D66E07-E7AC-4637-BD58-23A2686467F6}" sibTransId="{AB80114E-89F4-4B49-8FBA-794893B9BAF4}"/>
    <dgm:cxn modelId="{C46F0EE9-2D68-44E0-95CB-16FB107B2C2E}" srcId="{AFA43F83-A4E2-49E8-A822-317AFEDCD462}" destId="{4AFF5574-4D17-45AA-A4A2-05536B68992C}" srcOrd="1" destOrd="0" parTransId="{55A39F45-518A-4B6A-8AF9-1BA847D0C49A}" sibTransId="{2BEDC98B-BFF0-41DA-8862-55759A518E49}"/>
    <dgm:cxn modelId="{F640C87F-1983-4205-A801-EF882CCE9D1D}" type="presOf" srcId="{0FADB9E5-42E8-4DB5-B341-DB87ACF1A824}" destId="{3822AC98-3B2F-4589-9442-3FDEFFFF1C58}" srcOrd="0" destOrd="0" presId="urn:microsoft.com/office/officeart/2018/2/layout/IconLabelList"/>
    <dgm:cxn modelId="{57B624A2-BF9E-4490-AE8C-E18AE088B55C}" type="presOf" srcId="{1A814BC9-CAAC-417A-9D8E-9ED0A69DA2DD}" destId="{5F8AE189-3854-49FF-9256-EA5A2DF9992F}" srcOrd="0" destOrd="0" presId="urn:microsoft.com/office/officeart/2018/2/layout/IconLabelList"/>
    <dgm:cxn modelId="{933957B7-553B-4778-815C-67BA9C5542E4}" type="presParOf" srcId="{D9A73781-CCC8-43F6-8601-34DEA6B77947}" destId="{837B64E2-9B2F-44B8-BA9B-548D9ED7EC74}" srcOrd="0" destOrd="0" presId="urn:microsoft.com/office/officeart/2018/2/layout/IconLabelList"/>
    <dgm:cxn modelId="{E8B5E009-3027-4942-8488-CDA9B5FFBAEC}" type="presParOf" srcId="{837B64E2-9B2F-44B8-BA9B-548D9ED7EC74}" destId="{A4D5F9F9-0204-4849-A4C6-EA4ADB3E2EDC}" srcOrd="0" destOrd="0" presId="urn:microsoft.com/office/officeart/2018/2/layout/IconLabelList"/>
    <dgm:cxn modelId="{92E6562B-4EC4-454A-9E9B-E4D05CD981D9}" type="presParOf" srcId="{837B64E2-9B2F-44B8-BA9B-548D9ED7EC74}" destId="{9C1F340C-0D71-4A72-BE3D-B0AEB654C736}" srcOrd="1" destOrd="0" presId="urn:microsoft.com/office/officeart/2018/2/layout/IconLabelList"/>
    <dgm:cxn modelId="{61475B3B-E3F6-4851-8F80-7EB304F518BA}" type="presParOf" srcId="{837B64E2-9B2F-44B8-BA9B-548D9ED7EC74}" destId="{3822AC98-3B2F-4589-9442-3FDEFFFF1C58}" srcOrd="2" destOrd="0" presId="urn:microsoft.com/office/officeart/2018/2/layout/IconLabelList"/>
    <dgm:cxn modelId="{2839C85A-2F13-48CF-9421-26539EC4408B}" type="presParOf" srcId="{D9A73781-CCC8-43F6-8601-34DEA6B77947}" destId="{0A879CCB-D35F-4031-A90B-307DA7024A0F}" srcOrd="1" destOrd="0" presId="urn:microsoft.com/office/officeart/2018/2/layout/IconLabelList"/>
    <dgm:cxn modelId="{3607AC9B-C004-4171-93B9-18901105221B}" type="presParOf" srcId="{D9A73781-CCC8-43F6-8601-34DEA6B77947}" destId="{A61B9634-6E93-4FE6-9264-DA94227A0504}" srcOrd="2" destOrd="0" presId="urn:microsoft.com/office/officeart/2018/2/layout/IconLabelList"/>
    <dgm:cxn modelId="{410F9479-FB59-4965-B8BC-90E92707D544}" type="presParOf" srcId="{A61B9634-6E93-4FE6-9264-DA94227A0504}" destId="{BDFAB75E-EE1F-46D7-A44B-C6FE46A1D269}" srcOrd="0" destOrd="0" presId="urn:microsoft.com/office/officeart/2018/2/layout/IconLabelList"/>
    <dgm:cxn modelId="{A27D7627-AC77-4819-87FE-F03B08C6CE91}" type="presParOf" srcId="{A61B9634-6E93-4FE6-9264-DA94227A0504}" destId="{F91999AD-056B-4C3E-8A3B-6A3B8FBB8A61}" srcOrd="1" destOrd="0" presId="urn:microsoft.com/office/officeart/2018/2/layout/IconLabelList"/>
    <dgm:cxn modelId="{84D23712-C283-45DE-B655-08633BF81A9F}" type="presParOf" srcId="{A61B9634-6E93-4FE6-9264-DA94227A0504}" destId="{CC73EB2E-52F3-4CCC-AF57-B99728C6AA44}" srcOrd="2" destOrd="0" presId="urn:microsoft.com/office/officeart/2018/2/layout/IconLabelList"/>
    <dgm:cxn modelId="{B92CA4A8-A440-4DE3-BF8F-B309E96E54F7}" type="presParOf" srcId="{D9A73781-CCC8-43F6-8601-34DEA6B77947}" destId="{3611E67B-045A-4E2C-86AB-39D764C61431}" srcOrd="3" destOrd="0" presId="urn:microsoft.com/office/officeart/2018/2/layout/IconLabelList"/>
    <dgm:cxn modelId="{47FAF566-174A-4C9E-963C-69B173C26BF3}" type="presParOf" srcId="{D9A73781-CCC8-43F6-8601-34DEA6B77947}" destId="{B1574E0D-65E8-47C4-887C-A3324EBF4537}" srcOrd="4" destOrd="0" presId="urn:microsoft.com/office/officeart/2018/2/layout/IconLabelList"/>
    <dgm:cxn modelId="{73A65061-CCFA-48E6-88A8-5BC6E4A026F8}" type="presParOf" srcId="{B1574E0D-65E8-47C4-887C-A3324EBF4537}" destId="{B08E284A-969B-43A5-A091-F16ADEBF0060}" srcOrd="0" destOrd="0" presId="urn:microsoft.com/office/officeart/2018/2/layout/IconLabelList"/>
    <dgm:cxn modelId="{FABD01C1-80B6-49A2-849A-650F4CE59320}" type="presParOf" srcId="{B1574E0D-65E8-47C4-887C-A3324EBF4537}" destId="{6C8CDE1C-3314-4387-AED4-E12825C3A059}" srcOrd="1" destOrd="0" presId="urn:microsoft.com/office/officeart/2018/2/layout/IconLabelList"/>
    <dgm:cxn modelId="{AD3BCCA9-A954-4160-A42C-0E387E8DB693}" type="presParOf" srcId="{B1574E0D-65E8-47C4-887C-A3324EBF4537}" destId="{5F8AE189-3854-49FF-9256-EA5A2DF9992F}"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lvl1pPr>
      </dgm1612:lstStyle>
    </a:ext>
  </dgm:extLst>
</dgm:layoutDef>
</file>

<file path=ppt/diagrams/layout6.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lvl1pPr>
        <a:lvl2pPr>
          <a:lnSpc>
            <a:spcPct val="100000"/>
          </a:lnSpc>
        </a:lvl2pPr>
      </dgm1612:lstStyle>
    </a:ext>
  </dgm:extLst>
</dgm:layoutDef>
</file>

<file path=ppt/diagrams/layout7.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65DD565-CF0A-4190-8127-619FE5FA1B76}" type="datetimeFigureOut">
              <a:rPr lang="es-MX" smtClean="0"/>
              <a:t>18/03/2020</a:t>
            </a:fld>
            <a:endParaRPr lang="es-MX"/>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MX"/>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A6C2EF0-0D37-4AFE-89BF-0182220CD17D}" type="slidenum">
              <a:rPr lang="es-MX" smtClean="0"/>
              <a:t>‹Nº›</a:t>
            </a:fld>
            <a:endParaRPr lang="es-MX"/>
          </a:p>
        </p:txBody>
      </p:sp>
    </p:spTree>
    <p:extLst>
      <p:ext uri="{BB962C8B-B14F-4D97-AF65-F5344CB8AC3E}">
        <p14:creationId xmlns:p14="http://schemas.microsoft.com/office/powerpoint/2010/main" val="8225252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1F318EC-34B8-44CB-B572-CC6AFDF16BEC}"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227395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0693" y="1769540"/>
            <a:ext cx="9440034" cy="1828801"/>
          </a:xfrm>
        </p:spPr>
        <p:txBody>
          <a:bodyPr anchor="b">
            <a:normAutofit/>
          </a:bodyPr>
          <a:lstStyle>
            <a:lvl1pPr algn="ctr">
              <a:defRPr sz="5400"/>
            </a:lvl1pPr>
          </a:lstStyle>
          <a:p>
            <a:r>
              <a:rPr lang="en-US"/>
              <a:t>Click to edit Master title style</a:t>
            </a:r>
            <a:endParaRPr lang="en-US" dirty="0"/>
          </a:p>
        </p:txBody>
      </p:sp>
      <p:sp>
        <p:nvSpPr>
          <p:cNvPr id="3" name="Subtitle 2"/>
          <p:cNvSpPr>
            <a:spLocks noGrp="1"/>
          </p:cNvSpPr>
          <p:nvPr>
            <p:ph type="subTitle" idx="1"/>
          </p:nvPr>
        </p:nvSpPr>
        <p:spPr>
          <a:xfrm>
            <a:off x="1370693" y="3773489"/>
            <a:ext cx="9440034"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8D38747-4367-4BD2-8D51-C97E202738E2}" type="datetime1">
              <a:rPr lang="en-US" smtClean="0"/>
              <a:t>3/18/2020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pPr/>
              <a:t>‹Nº›</a:t>
            </a:fld>
            <a:endParaRPr lang="en-US" dirty="0"/>
          </a:p>
        </p:txBody>
      </p:sp>
    </p:spTree>
    <p:extLst>
      <p:ext uri="{BB962C8B-B14F-4D97-AF65-F5344CB8AC3E}">
        <p14:creationId xmlns:p14="http://schemas.microsoft.com/office/powerpoint/2010/main" val="28051014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6" name="Picture 15" descr="Slate-V2-HD-panoPhotoInset.png">
            <a:extLst>
              <a:ext uri="{FF2B5EF4-FFF2-40B4-BE49-F238E27FC236}">
                <a16:creationId xmlns:a16="http://schemas.microsoft.com/office/drawing/2014/main" xmlns="" id="{CE39118B-B3AD-4BD4-BA22-DEFF4E76CE9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247728"/>
            <a:ext cx="10353762" cy="543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1F1B079-7EF0-44EE-B798-BCC497C9F3B2}" type="datetime1">
              <a:rPr lang="en-US" smtClean="0"/>
              <a:t>3/18/2020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‹Nº›</a:t>
            </a:fld>
            <a:endParaRPr lang="en-US" dirty="0"/>
          </a:p>
        </p:txBody>
      </p:sp>
    </p:spTree>
    <p:extLst>
      <p:ext uri="{BB962C8B-B14F-4D97-AF65-F5344CB8AC3E}">
        <p14:creationId xmlns:p14="http://schemas.microsoft.com/office/powerpoint/2010/main" val="15959244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normAutofit/>
          </a:bodyPr>
          <a:lstStyle>
            <a:lvl1pPr>
              <a:defRPr sz="4000"/>
            </a:lvl1pPr>
          </a:lstStyle>
          <a:p>
            <a:r>
              <a:rPr lang="en-US"/>
              <a:t>Click to edit Master title style</a:t>
            </a:r>
            <a:endParaRPr lang="en-US" dirty="0"/>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8FF70A8-1D13-4657-95F0-A9EA54967B8D}" type="datetime1">
              <a:rPr lang="en-US" smtClean="0"/>
              <a:t>3/18/2020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‹Nº›</a:t>
            </a:fld>
            <a:endParaRPr lang="en-US" dirty="0"/>
          </a:p>
        </p:txBody>
      </p:sp>
    </p:spTree>
    <p:extLst>
      <p:ext uri="{BB962C8B-B14F-4D97-AF65-F5344CB8AC3E}">
        <p14:creationId xmlns:p14="http://schemas.microsoft.com/office/powerpoint/2010/main" val="26573037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1EB90AC-71BD-4C7F-8ACA-7B3F18292E63}" type="datetime1">
              <a:rPr lang="en-US" smtClean="0"/>
              <a:t>3/18/2020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‹Nº›</a:t>
            </a:fld>
            <a:endParaRPr lang="en-US" dirty="0"/>
          </a:p>
        </p:txBody>
      </p:sp>
      <p:sp>
        <p:nvSpPr>
          <p:cNvPr id="11" name="TextBox 10">
            <a:extLst>
              <a:ext uri="{FF2B5EF4-FFF2-40B4-BE49-F238E27FC236}">
                <a16:creationId xmlns:a16="http://schemas.microsoft.com/office/drawing/2014/main" xmlns="" id="{223F0D53-0705-41B7-8554-09D21E7807F9}"/>
              </a:ext>
            </a:extLst>
          </p:cNvPr>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a:extLst>
              <a:ext uri="{FF2B5EF4-FFF2-40B4-BE49-F238E27FC236}">
                <a16:creationId xmlns:a16="http://schemas.microsoft.com/office/drawing/2014/main" xmlns="" id="{C7F647CD-0F1A-4BB3-89E0-A74F1E1B098D}"/>
              </a:ext>
            </a:extLst>
          </p:cNvPr>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40144560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E6EFC2C-8905-46F0-B443-CE905B76BA01}" type="datetime1">
              <a:rPr lang="en-US" smtClean="0"/>
              <a:t>3/18/2020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‹Nº›</a:t>
            </a:fld>
            <a:endParaRPr lang="en-US" dirty="0"/>
          </a:p>
        </p:txBody>
      </p:sp>
    </p:spTree>
    <p:extLst>
      <p:ext uri="{BB962C8B-B14F-4D97-AF65-F5344CB8AC3E}">
        <p14:creationId xmlns:p14="http://schemas.microsoft.com/office/powerpoint/2010/main" val="35138878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5" y="1885950"/>
            <a:ext cx="3300984" cy="764782"/>
          </a:xfrm>
        </p:spPr>
        <p:txBody>
          <a:bodyPr anchor="b">
            <a:noAutofit/>
          </a:bodyPr>
          <a:lstStyle>
            <a:lvl1pPr marL="0" indent="0" algn="ctr">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8" name="Text Placeholder 3"/>
          <p:cNvSpPr>
            <a:spLocks noGrp="1"/>
          </p:cNvSpPr>
          <p:nvPr>
            <p:ph type="body" sz="half" idx="15"/>
          </p:nvPr>
        </p:nvSpPr>
        <p:spPr>
          <a:xfrm>
            <a:off x="913795" y="2768112"/>
            <a:ext cx="3300984" cy="302308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46711" y="1885949"/>
            <a:ext cx="3300984" cy="764783"/>
          </a:xfrm>
        </p:spPr>
        <p:txBody>
          <a:bodyPr anchor="b">
            <a:noAutofit/>
          </a:bodyPr>
          <a:lstStyle>
            <a:lvl1pPr marL="0" indent="0" algn="ctr">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0" name="Text Placeholder 3"/>
          <p:cNvSpPr>
            <a:spLocks noGrp="1"/>
          </p:cNvSpPr>
          <p:nvPr>
            <p:ph type="body" sz="half" idx="16"/>
          </p:nvPr>
        </p:nvSpPr>
        <p:spPr>
          <a:xfrm>
            <a:off x="4441435" y="2768112"/>
            <a:ext cx="3300984" cy="302308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11" name="Text Placeholder 4"/>
          <p:cNvSpPr>
            <a:spLocks noGrp="1"/>
          </p:cNvSpPr>
          <p:nvPr>
            <p:ph type="body" sz="quarter" idx="13"/>
          </p:nvPr>
        </p:nvSpPr>
        <p:spPr>
          <a:xfrm>
            <a:off x="7966572" y="1885950"/>
            <a:ext cx="3300984" cy="764782"/>
          </a:xfrm>
        </p:spPr>
        <p:txBody>
          <a:bodyPr anchor="b">
            <a:noAutofit/>
          </a:bodyPr>
          <a:lstStyle>
            <a:lvl1pPr marL="0" indent="0" algn="ctr">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2" name="Text Placeholder 3"/>
          <p:cNvSpPr>
            <a:spLocks noGrp="1"/>
          </p:cNvSpPr>
          <p:nvPr>
            <p:ph type="body" sz="half" idx="17"/>
          </p:nvPr>
        </p:nvSpPr>
        <p:spPr>
          <a:xfrm>
            <a:off x="7966572" y="2768110"/>
            <a:ext cx="3300984" cy="302308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D9079DC3-C9B5-499E-9140-0DC28B7074E2}" type="datetime1">
              <a:rPr lang="en-US" smtClean="0"/>
              <a:t>3/18/2020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‹Nº›</a:t>
            </a:fld>
            <a:endParaRPr lang="en-US" dirty="0"/>
          </a:p>
        </p:txBody>
      </p:sp>
    </p:spTree>
    <p:extLst>
      <p:ext uri="{BB962C8B-B14F-4D97-AF65-F5344CB8AC3E}">
        <p14:creationId xmlns:p14="http://schemas.microsoft.com/office/powerpoint/2010/main" val="39693155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2" name="Picture 1" descr="Slate-V2-HD-3colPhotoInset.png">
            <a:extLst>
              <a:ext uri="{FF2B5EF4-FFF2-40B4-BE49-F238E27FC236}">
                <a16:creationId xmlns:a16="http://schemas.microsoft.com/office/drawing/2014/main" xmlns="" id="{7E87C569-D426-4615-ADA7-B370EA9834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Picture 35" descr="Slate-V2-HD-3colPhotoInset.png">
            <a:extLst>
              <a:ext uri="{FF2B5EF4-FFF2-40B4-BE49-F238E27FC236}">
                <a16:creationId xmlns:a16="http://schemas.microsoft.com/office/drawing/2014/main" xmlns="" id="{7B353ED4-7AD0-46C9-88ED-1A16B1433A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Picture 36" descr="Slate-V2-HD-3colPhotoInset.png">
            <a:extLst>
              <a:ext uri="{FF2B5EF4-FFF2-40B4-BE49-F238E27FC236}">
                <a16:creationId xmlns:a16="http://schemas.microsoft.com/office/drawing/2014/main" xmlns="" id="{F561D985-AD57-459A-B3A6-EBF2960397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572443"/>
            <a:ext cx="3300984" cy="121875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435" y="4572442"/>
            <a:ext cx="3300984" cy="121875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66572" y="4572442"/>
            <a:ext cx="3300984" cy="121875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30BB33EA-E472-4D22-9C03-A9C14AA21CED}" type="datetime1">
              <a:rPr lang="en-US" smtClean="0"/>
              <a:t>3/18/2020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‹Nº›</a:t>
            </a:fld>
            <a:endParaRPr lang="en-US" dirty="0"/>
          </a:p>
        </p:txBody>
      </p:sp>
    </p:spTree>
    <p:extLst>
      <p:ext uri="{BB962C8B-B14F-4D97-AF65-F5344CB8AC3E}">
        <p14:creationId xmlns:p14="http://schemas.microsoft.com/office/powerpoint/2010/main" val="25637599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17E833E-1B6D-415F-AD29-75AE8C43BD0D}" type="datetime1">
              <a:rPr lang="en-US" smtClean="0"/>
              <a:t>3/18/2020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‹Nº›</a:t>
            </a:fld>
            <a:endParaRPr lang="en-US" dirty="0"/>
          </a:p>
        </p:txBody>
      </p:sp>
    </p:spTree>
    <p:extLst>
      <p:ext uri="{BB962C8B-B14F-4D97-AF65-F5344CB8AC3E}">
        <p14:creationId xmlns:p14="http://schemas.microsoft.com/office/powerpoint/2010/main" val="24274762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83068" y="609599"/>
            <a:ext cx="228448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6" y="609599"/>
            <a:ext cx="7916872" cy="5181601"/>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52596F-08A7-4B70-989A-F2B1CF31E66B}" type="datetime1">
              <a:rPr lang="en-US" smtClean="0"/>
              <a:t>3/18/2020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‹Nº›</a:t>
            </a:fld>
            <a:endParaRPr lang="en-US" dirty="0"/>
          </a:p>
        </p:txBody>
      </p:sp>
    </p:spTree>
    <p:extLst>
      <p:ext uri="{BB962C8B-B14F-4D97-AF65-F5344CB8AC3E}">
        <p14:creationId xmlns:p14="http://schemas.microsoft.com/office/powerpoint/2010/main" val="5894087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7" name="Rectángulo 6"/>
          <p:cNvSpPr>
            <a:spLocks noChangeAspect="1"/>
          </p:cNvSpPr>
          <p:nvPr/>
        </p:nvSpPr>
        <p:spPr>
          <a:xfrm>
            <a:off x="231140" y="243840"/>
            <a:ext cx="1172464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ítulo 1"/>
          <p:cNvSpPr>
            <a:spLocks noGrp="1"/>
          </p:cNvSpPr>
          <p:nvPr>
            <p:ph type="ctrTitle"/>
          </p:nvPr>
        </p:nvSpPr>
        <p:spPr>
          <a:xfrm>
            <a:off x="1109980" y="882376"/>
            <a:ext cx="9966960" cy="2926080"/>
          </a:xfrm>
        </p:spPr>
        <p:txBody>
          <a:bodyPr rtlCol="0" anchor="b">
            <a:normAutofit/>
          </a:bodyPr>
          <a:lstStyle>
            <a:lvl1pPr algn="ctr">
              <a:lnSpc>
                <a:spcPct val="85000"/>
              </a:lnSpc>
              <a:defRPr sz="7200" b="1" cap="all" baseline="0">
                <a:solidFill>
                  <a:srgbClr val="FFFFFF"/>
                </a:solidFill>
              </a:defRPr>
            </a:lvl1pPr>
          </a:lstStyle>
          <a:p>
            <a:pPr rtl="0"/>
            <a:r>
              <a:rPr lang="es-ES" noProof="0"/>
              <a:t>Haga clic para modificar el estilo de título del patrón</a:t>
            </a:r>
          </a:p>
        </p:txBody>
      </p:sp>
      <p:sp>
        <p:nvSpPr>
          <p:cNvPr id="3" name="Subtítulo 2"/>
          <p:cNvSpPr>
            <a:spLocks noGrp="1"/>
          </p:cNvSpPr>
          <p:nvPr>
            <p:ph type="subTitle" idx="1" hasCustomPrompt="1"/>
          </p:nvPr>
        </p:nvSpPr>
        <p:spPr>
          <a:xfrm>
            <a:off x="1709530" y="3869634"/>
            <a:ext cx="8767860" cy="1388165"/>
          </a:xfrm>
        </p:spPr>
        <p:txBody>
          <a:bodyPr rtlCol="0">
            <a:normAutofit/>
          </a:bodyPr>
          <a:lstStyle>
            <a:lvl1pPr marL="0" indent="0" algn="ctr">
              <a:buNone/>
              <a:defRPr sz="2200">
                <a:solidFill>
                  <a:srgbClr val="FFFFFF"/>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pPr rtl="0"/>
            <a:r>
              <a:rPr lang="es-ES" noProof="0"/>
              <a:t>Haga clic para editar el estilo de subtítulo del patrón</a:t>
            </a:r>
          </a:p>
        </p:txBody>
      </p:sp>
      <p:sp>
        <p:nvSpPr>
          <p:cNvPr id="4" name="Marcador de posición de fecha 3"/>
          <p:cNvSpPr>
            <a:spLocks noGrp="1"/>
          </p:cNvSpPr>
          <p:nvPr>
            <p:ph type="dt" sz="half" idx="10"/>
          </p:nvPr>
        </p:nvSpPr>
        <p:spPr/>
        <p:txBody>
          <a:bodyPr rtlCol="0"/>
          <a:lstStyle>
            <a:lvl1pPr>
              <a:defRPr>
                <a:solidFill>
                  <a:srgbClr val="FFFFFF"/>
                </a:solidFill>
              </a:defRPr>
            </a:lvl1pPr>
          </a:lstStyle>
          <a:p>
            <a:pPr rtl="0"/>
            <a:fld id="{966507B8-1A43-45DB-883C-4D7009693914}" type="datetime1">
              <a:rPr lang="es-ES" noProof="0" smtClean="0"/>
              <a:t>18/03/2020</a:t>
            </a:fld>
            <a:endParaRPr lang="es-ES" noProof="0"/>
          </a:p>
        </p:txBody>
      </p:sp>
      <p:sp>
        <p:nvSpPr>
          <p:cNvPr id="5" name="Marcador de posición de pie de página 4"/>
          <p:cNvSpPr>
            <a:spLocks noGrp="1"/>
          </p:cNvSpPr>
          <p:nvPr>
            <p:ph type="ftr" sz="quarter" idx="11"/>
          </p:nvPr>
        </p:nvSpPr>
        <p:spPr/>
        <p:txBody>
          <a:bodyPr rtlCol="0"/>
          <a:lstStyle>
            <a:lvl1pPr>
              <a:defRPr>
                <a:solidFill>
                  <a:srgbClr val="FFFFFF"/>
                </a:solidFill>
              </a:defRPr>
            </a:lvl1pPr>
          </a:lstStyle>
          <a:p>
            <a:pPr rtl="0"/>
            <a:r>
              <a:rPr lang="es-ES" noProof="0"/>
              <a:t>
              </a:t>
            </a:r>
          </a:p>
        </p:txBody>
      </p:sp>
      <p:sp>
        <p:nvSpPr>
          <p:cNvPr id="6" name="Marcador de posición de número de diapositiva 5"/>
          <p:cNvSpPr>
            <a:spLocks noGrp="1"/>
          </p:cNvSpPr>
          <p:nvPr>
            <p:ph type="sldNum" sz="quarter" idx="12"/>
          </p:nvPr>
        </p:nvSpPr>
        <p:spPr/>
        <p:txBody>
          <a:bodyPr rtlCol="0"/>
          <a:lstStyle>
            <a:lvl1pPr>
              <a:defRPr>
                <a:solidFill>
                  <a:srgbClr val="FFFFFF"/>
                </a:solidFill>
              </a:defRPr>
            </a:lvl1pPr>
          </a:lstStyle>
          <a:p>
            <a:pPr rtl="0"/>
            <a:fld id="{6D22F896-40B5-4ADD-8801-0D06FADFA095}" type="slidenum">
              <a:rPr lang="es-ES" noProof="0" smtClean="0"/>
              <a:t>‹Nº›</a:t>
            </a:fld>
            <a:endParaRPr lang="es-ES" noProof="0"/>
          </a:p>
        </p:txBody>
      </p:sp>
      <p:cxnSp>
        <p:nvCxnSpPr>
          <p:cNvPr id="8" name="Conector recto 7"/>
          <p:cNvCxnSpPr/>
          <p:nvPr/>
        </p:nvCxnSpPr>
        <p:spPr>
          <a:xfrm>
            <a:off x="1978660" y="3733800"/>
            <a:ext cx="82296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7513127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ítulo y contenido">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rtl="0"/>
            <a:r>
              <a:rPr lang="es-ES" noProof="0"/>
              <a:t>Haga clic para modificar el estilo de título del patrón</a:t>
            </a:r>
          </a:p>
        </p:txBody>
      </p:sp>
      <p:sp>
        <p:nvSpPr>
          <p:cNvPr id="3" name="Marcador de posición de contenido 2"/>
          <p:cNvSpPr>
            <a:spLocks noGrp="1"/>
          </p:cNvSpPr>
          <p:nvPr>
            <p:ph idx="1" hasCustomPrompt="1"/>
          </p:nvPr>
        </p:nvSpPr>
        <p:spPr/>
        <p:txBody>
          <a:bodyPr rtlCol="0"/>
          <a:lstStyle>
            <a:lvl1pPr>
              <a:defRPr/>
            </a:lvl1pPr>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4" name="Marcador de posición de fecha 3"/>
          <p:cNvSpPr>
            <a:spLocks noGrp="1"/>
          </p:cNvSpPr>
          <p:nvPr>
            <p:ph type="dt" sz="half" idx="10"/>
          </p:nvPr>
        </p:nvSpPr>
        <p:spPr/>
        <p:txBody>
          <a:bodyPr rtlCol="0"/>
          <a:lstStyle/>
          <a:p>
            <a:pPr rtl="0"/>
            <a:fld id="{8F9A0FAE-AD92-41DD-AA9F-B3B13C99392D}" type="datetime1">
              <a:rPr lang="es-ES" noProof="0" smtClean="0"/>
              <a:t>18/03/2020</a:t>
            </a:fld>
            <a:endParaRPr lang="es-ES" noProof="0"/>
          </a:p>
        </p:txBody>
      </p:sp>
      <p:sp>
        <p:nvSpPr>
          <p:cNvPr id="5" name="Marcador de posición de pie de página 4"/>
          <p:cNvSpPr>
            <a:spLocks noGrp="1"/>
          </p:cNvSpPr>
          <p:nvPr>
            <p:ph type="ftr" sz="quarter" idx="11"/>
          </p:nvPr>
        </p:nvSpPr>
        <p:spPr/>
        <p:txBody>
          <a:bodyPr rtlCol="0"/>
          <a:lstStyle/>
          <a:p>
            <a:pPr rtl="0"/>
            <a:r>
              <a:rPr lang="es-ES" noProof="0"/>
              <a:t>
              </a:t>
            </a:r>
          </a:p>
        </p:txBody>
      </p:sp>
      <p:sp>
        <p:nvSpPr>
          <p:cNvPr id="6" name="Marcador de posición de número de diapositiva 5"/>
          <p:cNvSpPr>
            <a:spLocks noGrp="1"/>
          </p:cNvSpPr>
          <p:nvPr>
            <p:ph type="sldNum" sz="quarter" idx="12"/>
          </p:nvPr>
        </p:nvSpPr>
        <p:spPr/>
        <p:txBody>
          <a:bodyPr rtlCol="0"/>
          <a:lstStyle/>
          <a:p>
            <a:pPr rtl="0"/>
            <a:fld id="{6D22F896-40B5-4ADD-8801-0D06FADFA095}" type="slidenum">
              <a:rPr lang="es-ES" noProof="0" smtClean="0"/>
              <a:t>‹Nº›</a:t>
            </a:fld>
            <a:endParaRPr lang="es-ES" noProof="0"/>
          </a:p>
        </p:txBody>
      </p:sp>
    </p:spTree>
    <p:extLst>
      <p:ext uri="{BB962C8B-B14F-4D97-AF65-F5344CB8AC3E}">
        <p14:creationId xmlns:p14="http://schemas.microsoft.com/office/powerpoint/2010/main" val="23913820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C55A3C-5767-4844-A0A3-83778C2E5409}" type="datetime1">
              <a:rPr lang="en-US" smtClean="0"/>
              <a:t>3/18/2020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‹Nº›</a:t>
            </a:fld>
            <a:endParaRPr lang="en-US" dirty="0"/>
          </a:p>
        </p:txBody>
      </p:sp>
    </p:spTree>
    <p:extLst>
      <p:ext uri="{BB962C8B-B14F-4D97-AF65-F5344CB8AC3E}">
        <p14:creationId xmlns:p14="http://schemas.microsoft.com/office/powerpoint/2010/main" val="256878253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1106424" y="1173575"/>
            <a:ext cx="9966960" cy="2926080"/>
          </a:xfrm>
        </p:spPr>
        <p:txBody>
          <a:bodyPr rtlCol="0" anchor="b">
            <a:noAutofit/>
          </a:bodyPr>
          <a:lstStyle>
            <a:lvl1pPr algn="ctr">
              <a:lnSpc>
                <a:spcPct val="85000"/>
              </a:lnSpc>
              <a:defRPr sz="7200" b="0" cap="all" baseline="0"/>
            </a:lvl1pPr>
          </a:lstStyle>
          <a:p>
            <a:pPr rtl="0"/>
            <a:r>
              <a:rPr lang="es-ES" noProof="0"/>
              <a:t>Haga clic para modificar el estilo de título del patrón</a:t>
            </a:r>
          </a:p>
        </p:txBody>
      </p:sp>
      <p:sp>
        <p:nvSpPr>
          <p:cNvPr id="3" name="Marcador de posición de texto 2"/>
          <p:cNvSpPr>
            <a:spLocks noGrp="1"/>
          </p:cNvSpPr>
          <p:nvPr>
            <p:ph type="body" idx="1" hasCustomPrompt="1"/>
          </p:nvPr>
        </p:nvSpPr>
        <p:spPr>
          <a:xfrm>
            <a:off x="1709928" y="4154520"/>
            <a:ext cx="8769096" cy="1363806"/>
          </a:xfrm>
        </p:spPr>
        <p:txBody>
          <a:bodyPr rtlCol="0" anchor="t">
            <a:normAutofit/>
          </a:bodyPr>
          <a:lstStyle>
            <a:lvl1pPr marL="0" indent="0" algn="ctr">
              <a:buNone/>
              <a:defRPr sz="220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es-ES" noProof="0"/>
              <a:t>Editar Estilos de texto del patrón</a:t>
            </a:r>
          </a:p>
        </p:txBody>
      </p:sp>
      <p:sp>
        <p:nvSpPr>
          <p:cNvPr id="4" name="Marcador de posición de fecha 3"/>
          <p:cNvSpPr>
            <a:spLocks noGrp="1"/>
          </p:cNvSpPr>
          <p:nvPr>
            <p:ph type="dt" sz="half" idx="10"/>
          </p:nvPr>
        </p:nvSpPr>
        <p:spPr/>
        <p:txBody>
          <a:bodyPr rtlCol="0"/>
          <a:lstStyle/>
          <a:p>
            <a:pPr rtl="0"/>
            <a:fld id="{0767418A-C969-44FC-A7CA-B2BBC1A36E05}" type="datetime1">
              <a:rPr lang="es-ES" noProof="0" smtClean="0"/>
              <a:t>18/03/2020</a:t>
            </a:fld>
            <a:endParaRPr lang="es-ES" noProof="0"/>
          </a:p>
        </p:txBody>
      </p:sp>
      <p:sp>
        <p:nvSpPr>
          <p:cNvPr id="5" name="Marcador de posición de pie de página 4"/>
          <p:cNvSpPr>
            <a:spLocks noGrp="1"/>
          </p:cNvSpPr>
          <p:nvPr>
            <p:ph type="ftr" sz="quarter" idx="11"/>
          </p:nvPr>
        </p:nvSpPr>
        <p:spPr/>
        <p:txBody>
          <a:bodyPr rtlCol="0"/>
          <a:lstStyle/>
          <a:p>
            <a:pPr rtl="0"/>
            <a:r>
              <a:rPr lang="es-ES" noProof="0"/>
              <a:t>
              </a:t>
            </a:r>
          </a:p>
        </p:txBody>
      </p:sp>
      <p:sp>
        <p:nvSpPr>
          <p:cNvPr id="6" name="Marcador de posición de número de diapositiva 5"/>
          <p:cNvSpPr>
            <a:spLocks noGrp="1"/>
          </p:cNvSpPr>
          <p:nvPr>
            <p:ph type="sldNum" sz="quarter" idx="12"/>
          </p:nvPr>
        </p:nvSpPr>
        <p:spPr/>
        <p:txBody>
          <a:bodyPr rtlCol="0"/>
          <a:lstStyle/>
          <a:p>
            <a:pPr rtl="0"/>
            <a:fld id="{6D22F896-40B5-4ADD-8801-0D06FADFA095}" type="slidenum">
              <a:rPr lang="es-ES" noProof="0" smtClean="0"/>
              <a:t>‹Nº›</a:t>
            </a:fld>
            <a:endParaRPr lang="es-ES" noProof="0"/>
          </a:p>
        </p:txBody>
      </p:sp>
      <p:cxnSp>
        <p:nvCxnSpPr>
          <p:cNvPr id="7" name="Conector recto 6"/>
          <p:cNvCxnSpPr/>
          <p:nvPr/>
        </p:nvCxnSpPr>
        <p:spPr>
          <a:xfrm>
            <a:off x="1981200" y="4020408"/>
            <a:ext cx="82296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9764900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Título 7"/>
          <p:cNvSpPr>
            <a:spLocks noGrp="1"/>
          </p:cNvSpPr>
          <p:nvPr>
            <p:ph type="title"/>
          </p:nvPr>
        </p:nvSpPr>
        <p:spPr/>
        <p:txBody>
          <a:bodyPr rtlCol="0"/>
          <a:lstStyle/>
          <a:p>
            <a:pPr rtl="0"/>
            <a:r>
              <a:rPr lang="es-ES" noProof="0"/>
              <a:t>Haga clic para modificar el estilo de título del patrón</a:t>
            </a:r>
          </a:p>
        </p:txBody>
      </p:sp>
      <p:sp>
        <p:nvSpPr>
          <p:cNvPr id="3" name="Marcador de posición de contenido 2"/>
          <p:cNvSpPr>
            <a:spLocks noGrp="1"/>
          </p:cNvSpPr>
          <p:nvPr>
            <p:ph sz="half" idx="1" hasCustomPrompt="1"/>
          </p:nvPr>
        </p:nvSpPr>
        <p:spPr>
          <a:xfrm>
            <a:off x="1143000" y="2057399"/>
            <a:ext cx="4754880" cy="4023360"/>
          </a:xfrm>
        </p:spPr>
        <p:txBody>
          <a:bodyPr rtlCol="0"/>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4" name="Marcador de posición de contenido 3"/>
          <p:cNvSpPr>
            <a:spLocks noGrp="1"/>
          </p:cNvSpPr>
          <p:nvPr>
            <p:ph sz="half" idx="2" hasCustomPrompt="1"/>
          </p:nvPr>
        </p:nvSpPr>
        <p:spPr>
          <a:xfrm>
            <a:off x="6267612" y="2057400"/>
            <a:ext cx="4754880" cy="4023360"/>
          </a:xfrm>
        </p:spPr>
        <p:txBody>
          <a:bodyPr rtlCol="0"/>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5" name="Marcador de posición de fecha 4"/>
          <p:cNvSpPr>
            <a:spLocks noGrp="1"/>
          </p:cNvSpPr>
          <p:nvPr>
            <p:ph type="dt" sz="half" idx="10"/>
          </p:nvPr>
        </p:nvSpPr>
        <p:spPr/>
        <p:txBody>
          <a:bodyPr rtlCol="0"/>
          <a:lstStyle/>
          <a:p>
            <a:pPr rtl="0"/>
            <a:fld id="{D97BF3C1-A2F9-41AD-B98F-1D0FDB7E4268}" type="datetime1">
              <a:rPr lang="es-ES" noProof="0" smtClean="0"/>
              <a:t>18/03/2020</a:t>
            </a:fld>
            <a:endParaRPr lang="es-ES" noProof="0"/>
          </a:p>
        </p:txBody>
      </p:sp>
      <p:sp>
        <p:nvSpPr>
          <p:cNvPr id="6" name="Marcador de posición de pie de página 5"/>
          <p:cNvSpPr>
            <a:spLocks noGrp="1"/>
          </p:cNvSpPr>
          <p:nvPr>
            <p:ph type="ftr" sz="quarter" idx="11"/>
          </p:nvPr>
        </p:nvSpPr>
        <p:spPr/>
        <p:txBody>
          <a:bodyPr rtlCol="0"/>
          <a:lstStyle/>
          <a:p>
            <a:pPr rtl="0"/>
            <a:r>
              <a:rPr lang="es-ES" noProof="0"/>
              <a:t>
              </a:t>
            </a:r>
          </a:p>
        </p:txBody>
      </p:sp>
      <p:sp>
        <p:nvSpPr>
          <p:cNvPr id="7" name="Marcador de posición de número de diapositiva 6"/>
          <p:cNvSpPr>
            <a:spLocks noGrp="1"/>
          </p:cNvSpPr>
          <p:nvPr>
            <p:ph type="sldNum" sz="quarter" idx="12"/>
          </p:nvPr>
        </p:nvSpPr>
        <p:spPr/>
        <p:txBody>
          <a:bodyPr rtlCol="0"/>
          <a:lstStyle/>
          <a:p>
            <a:pPr rtl="0"/>
            <a:fld id="{6D22F896-40B5-4ADD-8801-0D06FADFA095}" type="slidenum">
              <a:rPr lang="es-ES" noProof="0" smtClean="0"/>
              <a:t>‹Nº›</a:t>
            </a:fld>
            <a:endParaRPr lang="es-ES" noProof="0"/>
          </a:p>
        </p:txBody>
      </p:sp>
    </p:spTree>
    <p:extLst>
      <p:ext uri="{BB962C8B-B14F-4D97-AF65-F5344CB8AC3E}">
        <p14:creationId xmlns:p14="http://schemas.microsoft.com/office/powerpoint/2010/main" val="256186314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ítulo 9"/>
          <p:cNvSpPr>
            <a:spLocks noGrp="1"/>
          </p:cNvSpPr>
          <p:nvPr>
            <p:ph type="title"/>
          </p:nvPr>
        </p:nvSpPr>
        <p:spPr/>
        <p:txBody>
          <a:bodyPr rtlCol="0"/>
          <a:lstStyle/>
          <a:p>
            <a:pPr rtl="0"/>
            <a:r>
              <a:rPr lang="es-ES" noProof="0"/>
              <a:t>Haga clic para modificar el estilo de título del patrón</a:t>
            </a:r>
          </a:p>
        </p:txBody>
      </p:sp>
      <p:sp>
        <p:nvSpPr>
          <p:cNvPr id="3" name="Marcador de posición de texto 2"/>
          <p:cNvSpPr>
            <a:spLocks noGrp="1"/>
          </p:cNvSpPr>
          <p:nvPr>
            <p:ph type="body" idx="1" hasCustomPrompt="1"/>
          </p:nvPr>
        </p:nvSpPr>
        <p:spPr>
          <a:xfrm>
            <a:off x="1143000" y="2001511"/>
            <a:ext cx="4754880" cy="777240"/>
          </a:xfrm>
        </p:spPr>
        <p:txBody>
          <a:bodyPr rtlCol="0"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ES" noProof="0"/>
              <a:t>Editar Estilos de texto del patrón</a:t>
            </a:r>
          </a:p>
        </p:txBody>
      </p:sp>
      <p:sp>
        <p:nvSpPr>
          <p:cNvPr id="4" name="Marcador de posición de contenido 3"/>
          <p:cNvSpPr>
            <a:spLocks noGrp="1"/>
          </p:cNvSpPr>
          <p:nvPr>
            <p:ph sz="half" idx="2" hasCustomPrompt="1"/>
          </p:nvPr>
        </p:nvSpPr>
        <p:spPr>
          <a:xfrm>
            <a:off x="1143000" y="2721483"/>
            <a:ext cx="4754880" cy="3383280"/>
          </a:xfrm>
        </p:spPr>
        <p:txBody>
          <a:bodyPr rtlCol="0"/>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5" name="Marcador de posición de texto 4"/>
          <p:cNvSpPr>
            <a:spLocks noGrp="1"/>
          </p:cNvSpPr>
          <p:nvPr>
            <p:ph type="body" sz="quarter" idx="3" hasCustomPrompt="1"/>
          </p:nvPr>
        </p:nvSpPr>
        <p:spPr>
          <a:xfrm>
            <a:off x="6269173" y="1999032"/>
            <a:ext cx="4754880" cy="777240"/>
          </a:xfrm>
        </p:spPr>
        <p:txBody>
          <a:bodyPr rtlCol="0"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ES" noProof="0"/>
              <a:t>Editar Estilos de texto del patrón</a:t>
            </a:r>
          </a:p>
        </p:txBody>
      </p:sp>
      <p:sp>
        <p:nvSpPr>
          <p:cNvPr id="6" name="Marcador de posición de contenido 5"/>
          <p:cNvSpPr>
            <a:spLocks noGrp="1"/>
          </p:cNvSpPr>
          <p:nvPr>
            <p:ph sz="quarter" idx="4" hasCustomPrompt="1"/>
          </p:nvPr>
        </p:nvSpPr>
        <p:spPr>
          <a:xfrm>
            <a:off x="6269173" y="2719322"/>
            <a:ext cx="4754880" cy="3383280"/>
          </a:xfrm>
        </p:spPr>
        <p:txBody>
          <a:bodyPr rtlCol="0"/>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7" name="Marcador de fecha 6"/>
          <p:cNvSpPr>
            <a:spLocks noGrp="1"/>
          </p:cNvSpPr>
          <p:nvPr>
            <p:ph type="dt" sz="half" idx="10"/>
          </p:nvPr>
        </p:nvSpPr>
        <p:spPr/>
        <p:txBody>
          <a:bodyPr rtlCol="0"/>
          <a:lstStyle/>
          <a:p>
            <a:pPr rtl="0"/>
            <a:fld id="{A517B95E-37BB-40DC-A15E-D59313D48F1D}" type="datetime1">
              <a:rPr lang="es-ES" noProof="0" smtClean="0"/>
              <a:t>18/03/2020</a:t>
            </a:fld>
            <a:endParaRPr lang="es-ES" noProof="0"/>
          </a:p>
        </p:txBody>
      </p:sp>
      <p:sp>
        <p:nvSpPr>
          <p:cNvPr id="8" name="Marcador de posición de pie de página 7"/>
          <p:cNvSpPr>
            <a:spLocks noGrp="1"/>
          </p:cNvSpPr>
          <p:nvPr>
            <p:ph type="ftr" sz="quarter" idx="11"/>
          </p:nvPr>
        </p:nvSpPr>
        <p:spPr/>
        <p:txBody>
          <a:bodyPr rtlCol="0"/>
          <a:lstStyle/>
          <a:p>
            <a:pPr rtl="0"/>
            <a:r>
              <a:rPr lang="es-ES" noProof="0"/>
              <a:t>
              </a:t>
            </a:r>
          </a:p>
        </p:txBody>
      </p:sp>
      <p:sp>
        <p:nvSpPr>
          <p:cNvPr id="9" name="Marcador de número de diapositiva 8"/>
          <p:cNvSpPr>
            <a:spLocks noGrp="1"/>
          </p:cNvSpPr>
          <p:nvPr>
            <p:ph type="sldNum" sz="quarter" idx="12"/>
          </p:nvPr>
        </p:nvSpPr>
        <p:spPr/>
        <p:txBody>
          <a:bodyPr rtlCol="0"/>
          <a:lstStyle/>
          <a:p>
            <a:pPr rtl="0"/>
            <a:fld id="{6D22F896-40B5-4ADD-8801-0D06FADFA095}" type="slidenum">
              <a:rPr lang="es-ES" noProof="0" smtClean="0"/>
              <a:pPr rtl="0"/>
              <a:t>‹Nº›</a:t>
            </a:fld>
            <a:endParaRPr lang="es-ES" noProof="0"/>
          </a:p>
        </p:txBody>
      </p:sp>
    </p:spTree>
    <p:extLst>
      <p:ext uri="{BB962C8B-B14F-4D97-AF65-F5344CB8AC3E}">
        <p14:creationId xmlns:p14="http://schemas.microsoft.com/office/powerpoint/2010/main" val="275350430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rtl="0"/>
            <a:r>
              <a:rPr lang="es-ES" noProof="0"/>
              <a:t>Haga clic para modificar el estilo de título del patrón</a:t>
            </a:r>
          </a:p>
        </p:txBody>
      </p:sp>
      <p:sp>
        <p:nvSpPr>
          <p:cNvPr id="3" name="Marcador de posición de fecha 2"/>
          <p:cNvSpPr>
            <a:spLocks noGrp="1"/>
          </p:cNvSpPr>
          <p:nvPr>
            <p:ph type="dt" sz="half" idx="10"/>
          </p:nvPr>
        </p:nvSpPr>
        <p:spPr/>
        <p:txBody>
          <a:bodyPr rtlCol="0"/>
          <a:lstStyle/>
          <a:p>
            <a:pPr rtl="0"/>
            <a:fld id="{69F2FDBB-2231-4A11-86CB-CBF5B933D543}" type="datetime1">
              <a:rPr lang="es-ES" noProof="0" smtClean="0"/>
              <a:t>18/03/2020</a:t>
            </a:fld>
            <a:endParaRPr lang="es-ES" noProof="0"/>
          </a:p>
        </p:txBody>
      </p:sp>
      <p:sp>
        <p:nvSpPr>
          <p:cNvPr id="4" name="Marcador de posición de pie de página 3"/>
          <p:cNvSpPr>
            <a:spLocks noGrp="1"/>
          </p:cNvSpPr>
          <p:nvPr>
            <p:ph type="ftr" sz="quarter" idx="11"/>
          </p:nvPr>
        </p:nvSpPr>
        <p:spPr/>
        <p:txBody>
          <a:bodyPr rtlCol="0"/>
          <a:lstStyle/>
          <a:p>
            <a:pPr rtl="0"/>
            <a:r>
              <a:rPr lang="es-ES" noProof="0"/>
              <a:t>
              </a:t>
            </a:r>
          </a:p>
        </p:txBody>
      </p:sp>
      <p:sp>
        <p:nvSpPr>
          <p:cNvPr id="5" name="Marcador de posición de número de diapositiva 4"/>
          <p:cNvSpPr>
            <a:spLocks noGrp="1"/>
          </p:cNvSpPr>
          <p:nvPr>
            <p:ph type="sldNum" sz="quarter" idx="12"/>
          </p:nvPr>
        </p:nvSpPr>
        <p:spPr/>
        <p:txBody>
          <a:bodyPr rtlCol="0"/>
          <a:lstStyle/>
          <a:p>
            <a:pPr rtl="0"/>
            <a:fld id="{6D22F896-40B5-4ADD-8801-0D06FADFA095}" type="slidenum">
              <a:rPr lang="es-ES" noProof="0" smtClean="0"/>
              <a:t>‹Nº›</a:t>
            </a:fld>
            <a:endParaRPr lang="es-ES" noProof="0"/>
          </a:p>
        </p:txBody>
      </p:sp>
    </p:spTree>
    <p:extLst>
      <p:ext uri="{BB962C8B-B14F-4D97-AF65-F5344CB8AC3E}">
        <p14:creationId xmlns:p14="http://schemas.microsoft.com/office/powerpoint/2010/main" val="74895693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posición de fecha 1"/>
          <p:cNvSpPr>
            <a:spLocks noGrp="1"/>
          </p:cNvSpPr>
          <p:nvPr>
            <p:ph type="dt" sz="half" idx="10"/>
          </p:nvPr>
        </p:nvSpPr>
        <p:spPr/>
        <p:txBody>
          <a:bodyPr rtlCol="0"/>
          <a:lstStyle/>
          <a:p>
            <a:pPr rtl="0"/>
            <a:fld id="{AF3E6435-CD17-49CC-9648-997D505B5E9D}" type="datetime1">
              <a:rPr lang="es-ES" noProof="0" smtClean="0"/>
              <a:t>18/03/2020</a:t>
            </a:fld>
            <a:endParaRPr lang="es-ES" noProof="0"/>
          </a:p>
        </p:txBody>
      </p:sp>
      <p:sp>
        <p:nvSpPr>
          <p:cNvPr id="3" name="Marcador de posición de pie de página 2"/>
          <p:cNvSpPr>
            <a:spLocks noGrp="1"/>
          </p:cNvSpPr>
          <p:nvPr>
            <p:ph type="ftr" sz="quarter" idx="11"/>
          </p:nvPr>
        </p:nvSpPr>
        <p:spPr/>
        <p:txBody>
          <a:bodyPr rtlCol="0"/>
          <a:lstStyle/>
          <a:p>
            <a:pPr rtl="0"/>
            <a:r>
              <a:rPr lang="es-ES" noProof="0"/>
              <a:t>
              </a:t>
            </a:r>
          </a:p>
        </p:txBody>
      </p:sp>
      <p:sp>
        <p:nvSpPr>
          <p:cNvPr id="4" name="Marcador de número de diapositiva 3"/>
          <p:cNvSpPr>
            <a:spLocks noGrp="1"/>
          </p:cNvSpPr>
          <p:nvPr>
            <p:ph type="sldNum" sz="quarter" idx="12"/>
          </p:nvPr>
        </p:nvSpPr>
        <p:spPr/>
        <p:txBody>
          <a:bodyPr rtlCol="0"/>
          <a:lstStyle/>
          <a:p>
            <a:pPr rtl="0"/>
            <a:fld id="{6D22F896-40B5-4ADD-8801-0D06FADFA095}" type="slidenum">
              <a:rPr lang="es-ES" noProof="0" smtClean="0"/>
              <a:t>‹Nº›</a:t>
            </a:fld>
            <a:endParaRPr lang="es-ES" noProof="0"/>
          </a:p>
        </p:txBody>
      </p:sp>
    </p:spTree>
    <p:extLst>
      <p:ext uri="{BB962C8B-B14F-4D97-AF65-F5344CB8AC3E}">
        <p14:creationId xmlns:p14="http://schemas.microsoft.com/office/powerpoint/2010/main" val="83249821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1143000" y="1097280"/>
            <a:ext cx="3931920" cy="1737360"/>
          </a:xfrm>
        </p:spPr>
        <p:txBody>
          <a:bodyPr rtlCol="0" anchor="b">
            <a:noAutofit/>
          </a:bodyPr>
          <a:lstStyle>
            <a:lvl1pPr>
              <a:lnSpc>
                <a:spcPct val="90000"/>
              </a:lnSpc>
              <a:defRPr sz="4000" b="0"/>
            </a:lvl1pPr>
          </a:lstStyle>
          <a:p>
            <a:pPr rtl="0"/>
            <a:r>
              <a:rPr lang="es-ES" noProof="0"/>
              <a:t>Haga clic para modificar el estilo de título del patrón</a:t>
            </a:r>
          </a:p>
        </p:txBody>
      </p:sp>
      <p:sp>
        <p:nvSpPr>
          <p:cNvPr id="3" name="Marcador de posición de contenido 2"/>
          <p:cNvSpPr>
            <a:spLocks noGrp="1"/>
          </p:cNvSpPr>
          <p:nvPr>
            <p:ph idx="1" hasCustomPrompt="1"/>
          </p:nvPr>
        </p:nvSpPr>
        <p:spPr>
          <a:xfrm>
            <a:off x="5852159" y="1097280"/>
            <a:ext cx="5212080" cy="4663440"/>
          </a:xfrm>
        </p:spPr>
        <p:txBody>
          <a:bodyPr rtlCol="0"/>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4" name="Marcador de posición de texto 3"/>
          <p:cNvSpPr>
            <a:spLocks noGrp="1"/>
          </p:cNvSpPr>
          <p:nvPr>
            <p:ph type="body" sz="half" idx="2" hasCustomPrompt="1"/>
          </p:nvPr>
        </p:nvSpPr>
        <p:spPr>
          <a:xfrm>
            <a:off x="1143000" y="2834640"/>
            <a:ext cx="3931920" cy="3017520"/>
          </a:xfrm>
        </p:spPr>
        <p:txBody>
          <a:bodyPr rtlCol="0">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es-ES" noProof="0"/>
              <a:t>Editar Estilos de texto del patrón</a:t>
            </a:r>
          </a:p>
        </p:txBody>
      </p:sp>
      <p:sp>
        <p:nvSpPr>
          <p:cNvPr id="5" name="Marcador de posición de fecha 4"/>
          <p:cNvSpPr>
            <a:spLocks noGrp="1"/>
          </p:cNvSpPr>
          <p:nvPr>
            <p:ph type="dt" sz="half" idx="10"/>
          </p:nvPr>
        </p:nvSpPr>
        <p:spPr/>
        <p:txBody>
          <a:bodyPr rtlCol="0"/>
          <a:lstStyle/>
          <a:p>
            <a:pPr rtl="0"/>
            <a:fld id="{0CDC35B1-7852-4B6F-9316-4A9A644EFFD3}" type="datetime1">
              <a:rPr lang="es-ES" noProof="0" smtClean="0"/>
              <a:t>18/03/2020</a:t>
            </a:fld>
            <a:endParaRPr lang="es-ES" noProof="0"/>
          </a:p>
        </p:txBody>
      </p:sp>
      <p:sp>
        <p:nvSpPr>
          <p:cNvPr id="6" name="Marcador de posición de pie de página 5"/>
          <p:cNvSpPr>
            <a:spLocks noGrp="1"/>
          </p:cNvSpPr>
          <p:nvPr>
            <p:ph type="ftr" sz="quarter" idx="11"/>
          </p:nvPr>
        </p:nvSpPr>
        <p:spPr/>
        <p:txBody>
          <a:bodyPr rtlCol="0"/>
          <a:lstStyle/>
          <a:p>
            <a:pPr rtl="0"/>
            <a:r>
              <a:rPr lang="es-ES" noProof="0"/>
              <a:t>
              </a:t>
            </a:r>
          </a:p>
        </p:txBody>
      </p:sp>
      <p:sp>
        <p:nvSpPr>
          <p:cNvPr id="7" name="Marcador de posición de número de diapositiva 6"/>
          <p:cNvSpPr>
            <a:spLocks noGrp="1"/>
          </p:cNvSpPr>
          <p:nvPr>
            <p:ph type="sldNum" sz="quarter" idx="12"/>
          </p:nvPr>
        </p:nvSpPr>
        <p:spPr/>
        <p:txBody>
          <a:bodyPr rtlCol="0"/>
          <a:lstStyle/>
          <a:p>
            <a:pPr rtl="0"/>
            <a:fld id="{6D22F896-40B5-4ADD-8801-0D06FADFA095}" type="slidenum">
              <a:rPr lang="es-ES" noProof="0" smtClean="0"/>
              <a:t>‹Nº›</a:t>
            </a:fld>
            <a:endParaRPr lang="es-ES" noProof="0"/>
          </a:p>
        </p:txBody>
      </p:sp>
    </p:spTree>
    <p:extLst>
      <p:ext uri="{BB962C8B-B14F-4D97-AF65-F5344CB8AC3E}">
        <p14:creationId xmlns:p14="http://schemas.microsoft.com/office/powerpoint/2010/main" val="323175234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Imagen con leyenda">
    <p:spTree>
      <p:nvGrpSpPr>
        <p:cNvPr id="1" name=""/>
        <p:cNvGrpSpPr/>
        <p:nvPr/>
      </p:nvGrpSpPr>
      <p:grpSpPr>
        <a:xfrm>
          <a:off x="0" y="0"/>
          <a:ext cx="0" cy="0"/>
          <a:chOff x="0" y="0"/>
          <a:chExt cx="0" cy="0"/>
        </a:xfrm>
      </p:grpSpPr>
      <p:sp>
        <p:nvSpPr>
          <p:cNvPr id="2" name="Título 1"/>
          <p:cNvSpPr>
            <a:spLocks noGrp="1"/>
          </p:cNvSpPr>
          <p:nvPr>
            <p:ph type="title"/>
          </p:nvPr>
        </p:nvSpPr>
        <p:spPr>
          <a:xfrm>
            <a:off x="1143000" y="1097280"/>
            <a:ext cx="3931920" cy="1737360"/>
          </a:xfrm>
        </p:spPr>
        <p:txBody>
          <a:bodyPr rtlCol="0" anchor="b">
            <a:noAutofit/>
          </a:bodyPr>
          <a:lstStyle>
            <a:lvl1pPr>
              <a:lnSpc>
                <a:spcPct val="90000"/>
              </a:lnSpc>
              <a:defRPr sz="4000" b="0"/>
            </a:lvl1pPr>
          </a:lstStyle>
          <a:p>
            <a:pPr rtl="0"/>
            <a:r>
              <a:rPr lang="es-ES" noProof="0"/>
              <a:t>Haga clic para modificar el estilo de título del patrón</a:t>
            </a:r>
          </a:p>
        </p:txBody>
      </p:sp>
      <p:sp>
        <p:nvSpPr>
          <p:cNvPr id="3" name="Marcador de posición de imagen 2"/>
          <p:cNvSpPr>
            <a:spLocks noGrp="1" noChangeAspect="1"/>
          </p:cNvSpPr>
          <p:nvPr>
            <p:ph type="pic" idx="1"/>
          </p:nvPr>
        </p:nvSpPr>
        <p:spPr>
          <a:xfrm>
            <a:off x="5413248" y="1069847"/>
            <a:ext cx="6099048" cy="4800600"/>
          </a:xfrm>
        </p:spPr>
        <p:txBody>
          <a:bodyPr lIns="274320" tIns="182880" rtlCol="0" anchor="t">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es-ES" noProof="0"/>
              <a:t>Haga clic en el icono para agregar una imagen</a:t>
            </a:r>
          </a:p>
        </p:txBody>
      </p:sp>
      <p:sp>
        <p:nvSpPr>
          <p:cNvPr id="4" name="Marcador de posición de texto 3"/>
          <p:cNvSpPr>
            <a:spLocks noGrp="1"/>
          </p:cNvSpPr>
          <p:nvPr>
            <p:ph type="body" sz="half" idx="2" hasCustomPrompt="1"/>
          </p:nvPr>
        </p:nvSpPr>
        <p:spPr>
          <a:xfrm>
            <a:off x="1143000" y="2834640"/>
            <a:ext cx="3931920" cy="2880360"/>
          </a:xfrm>
        </p:spPr>
        <p:txBody>
          <a:bodyPr rtlCol="0">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es-ES" noProof="0"/>
              <a:t>Editar Estilos de texto del patrón</a:t>
            </a:r>
          </a:p>
        </p:txBody>
      </p:sp>
      <p:sp>
        <p:nvSpPr>
          <p:cNvPr id="5" name="Marcador de posición de fecha 4"/>
          <p:cNvSpPr>
            <a:spLocks noGrp="1"/>
          </p:cNvSpPr>
          <p:nvPr>
            <p:ph type="dt" sz="half" idx="10"/>
          </p:nvPr>
        </p:nvSpPr>
        <p:spPr/>
        <p:txBody>
          <a:bodyPr rtlCol="0"/>
          <a:lstStyle/>
          <a:p>
            <a:pPr rtl="0"/>
            <a:fld id="{51792FA3-6961-49B9-B591-727F29322DC8}" type="datetime1">
              <a:rPr lang="es-ES" noProof="0" smtClean="0"/>
              <a:t>18/03/2020</a:t>
            </a:fld>
            <a:endParaRPr lang="es-ES" noProof="0"/>
          </a:p>
        </p:txBody>
      </p:sp>
      <p:sp>
        <p:nvSpPr>
          <p:cNvPr id="6" name="Marcador de posición de pie de página 5"/>
          <p:cNvSpPr>
            <a:spLocks noGrp="1"/>
          </p:cNvSpPr>
          <p:nvPr>
            <p:ph type="ftr" sz="quarter" idx="11"/>
          </p:nvPr>
        </p:nvSpPr>
        <p:spPr/>
        <p:txBody>
          <a:bodyPr rtlCol="0"/>
          <a:lstStyle/>
          <a:p>
            <a:pPr rtl="0"/>
            <a:r>
              <a:rPr lang="es-ES" noProof="0"/>
              <a:t>
              </a:t>
            </a:r>
          </a:p>
        </p:txBody>
      </p:sp>
      <p:sp>
        <p:nvSpPr>
          <p:cNvPr id="7" name="Marcador de posición de número de diapositiva 6"/>
          <p:cNvSpPr>
            <a:spLocks noGrp="1"/>
          </p:cNvSpPr>
          <p:nvPr>
            <p:ph type="sldNum" sz="quarter" idx="12"/>
          </p:nvPr>
        </p:nvSpPr>
        <p:spPr/>
        <p:txBody>
          <a:bodyPr rtlCol="0"/>
          <a:lstStyle/>
          <a:p>
            <a:pPr rtl="0"/>
            <a:fld id="{6D22F896-40B5-4ADD-8801-0D06FADFA095}" type="slidenum">
              <a:rPr lang="es-ES" noProof="0" smtClean="0"/>
              <a:t>‹Nº›</a:t>
            </a:fld>
            <a:endParaRPr lang="es-ES" noProof="0"/>
          </a:p>
        </p:txBody>
      </p:sp>
    </p:spTree>
    <p:extLst>
      <p:ext uri="{BB962C8B-B14F-4D97-AF65-F5344CB8AC3E}">
        <p14:creationId xmlns:p14="http://schemas.microsoft.com/office/powerpoint/2010/main" val="143824401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rtl="0"/>
            <a:r>
              <a:rPr lang="es-ES" noProof="0"/>
              <a:t>Haga clic para modificar el estilo de título del patrón</a:t>
            </a:r>
          </a:p>
        </p:txBody>
      </p:sp>
      <p:sp>
        <p:nvSpPr>
          <p:cNvPr id="3" name="Marcador de posición de texto vertical 2"/>
          <p:cNvSpPr>
            <a:spLocks noGrp="1"/>
          </p:cNvSpPr>
          <p:nvPr>
            <p:ph type="body" orient="vert" idx="1" hasCustomPrompt="1"/>
          </p:nvPr>
        </p:nvSpPr>
        <p:spPr/>
        <p:txBody>
          <a:bodyPr vert="eaVert" rtlCol="0"/>
          <a:lstStyle>
            <a:lvl1pPr>
              <a:defRPr/>
            </a:lvl1pPr>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4" name="Marcador de posición de fecha 3"/>
          <p:cNvSpPr>
            <a:spLocks noGrp="1"/>
          </p:cNvSpPr>
          <p:nvPr>
            <p:ph type="dt" sz="half" idx="10"/>
          </p:nvPr>
        </p:nvSpPr>
        <p:spPr/>
        <p:txBody>
          <a:bodyPr rtlCol="0"/>
          <a:lstStyle/>
          <a:p>
            <a:pPr rtl="0"/>
            <a:fld id="{272450A2-8C6B-453D-AD7E-05EF850C4BB7}" type="datetime1">
              <a:rPr lang="es-ES" noProof="0" smtClean="0"/>
              <a:t>18/03/2020</a:t>
            </a:fld>
            <a:endParaRPr lang="es-ES" noProof="0"/>
          </a:p>
        </p:txBody>
      </p:sp>
      <p:sp>
        <p:nvSpPr>
          <p:cNvPr id="5" name="Marcador de posición de pie de página 4"/>
          <p:cNvSpPr>
            <a:spLocks noGrp="1"/>
          </p:cNvSpPr>
          <p:nvPr>
            <p:ph type="ftr" sz="quarter" idx="11"/>
          </p:nvPr>
        </p:nvSpPr>
        <p:spPr/>
        <p:txBody>
          <a:bodyPr rtlCol="0"/>
          <a:lstStyle/>
          <a:p>
            <a:pPr rtl="0"/>
            <a:r>
              <a:rPr lang="es-ES" noProof="0"/>
              <a:t>
              </a:t>
            </a:r>
          </a:p>
        </p:txBody>
      </p:sp>
      <p:sp>
        <p:nvSpPr>
          <p:cNvPr id="6" name="Marcador de posición de número de diapositiva 5"/>
          <p:cNvSpPr>
            <a:spLocks noGrp="1"/>
          </p:cNvSpPr>
          <p:nvPr>
            <p:ph type="sldNum" sz="quarter" idx="12"/>
          </p:nvPr>
        </p:nvSpPr>
        <p:spPr/>
        <p:txBody>
          <a:bodyPr rtlCol="0"/>
          <a:lstStyle/>
          <a:p>
            <a:pPr rtl="0"/>
            <a:fld id="{6D22F896-40B5-4ADD-8801-0D06FADFA095}" type="slidenum">
              <a:rPr lang="es-ES" noProof="0" smtClean="0"/>
              <a:t>‹Nº›</a:t>
            </a:fld>
            <a:endParaRPr lang="es-ES" noProof="0"/>
          </a:p>
        </p:txBody>
      </p:sp>
    </p:spTree>
    <p:extLst>
      <p:ext uri="{BB962C8B-B14F-4D97-AF65-F5344CB8AC3E}">
        <p14:creationId xmlns:p14="http://schemas.microsoft.com/office/powerpoint/2010/main" val="320455651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762000"/>
            <a:ext cx="2324100" cy="5410200"/>
          </a:xfrm>
        </p:spPr>
        <p:txBody>
          <a:bodyPr vert="eaVert" rtlCol="0"/>
          <a:lstStyle/>
          <a:p>
            <a:pPr rtl="0"/>
            <a:r>
              <a:rPr lang="es-ES" noProof="0"/>
              <a:t>Haga clic para modificar el estilo de título del patrón</a:t>
            </a:r>
          </a:p>
        </p:txBody>
      </p:sp>
      <p:sp>
        <p:nvSpPr>
          <p:cNvPr id="3" name="Marcador de posición de texto vertical 2"/>
          <p:cNvSpPr>
            <a:spLocks noGrp="1"/>
          </p:cNvSpPr>
          <p:nvPr>
            <p:ph type="body" orient="vert" idx="1" hasCustomPrompt="1"/>
          </p:nvPr>
        </p:nvSpPr>
        <p:spPr>
          <a:xfrm>
            <a:off x="1143000" y="762000"/>
            <a:ext cx="7429500" cy="5410200"/>
          </a:xfrm>
        </p:spPr>
        <p:txBody>
          <a:bodyPr vert="eaVert" rtlCol="0"/>
          <a:lstStyle>
            <a:lvl1pPr>
              <a:defRPr/>
            </a:lvl1pPr>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4" name="Marcador de posición de fecha 3"/>
          <p:cNvSpPr>
            <a:spLocks noGrp="1"/>
          </p:cNvSpPr>
          <p:nvPr>
            <p:ph type="dt" sz="half" idx="10"/>
          </p:nvPr>
        </p:nvSpPr>
        <p:spPr/>
        <p:txBody>
          <a:bodyPr rtlCol="0"/>
          <a:lstStyle/>
          <a:p>
            <a:pPr rtl="0"/>
            <a:fld id="{1D633F54-48B9-465B-924F-FEBA8E9B593E}" type="datetime1">
              <a:rPr lang="es-ES" noProof="0" smtClean="0"/>
              <a:t>18/03/2020</a:t>
            </a:fld>
            <a:endParaRPr lang="es-ES" noProof="0"/>
          </a:p>
        </p:txBody>
      </p:sp>
      <p:sp>
        <p:nvSpPr>
          <p:cNvPr id="5" name="Marcador de posición de pie de página 4"/>
          <p:cNvSpPr>
            <a:spLocks noGrp="1"/>
          </p:cNvSpPr>
          <p:nvPr>
            <p:ph type="ftr" sz="quarter" idx="11"/>
          </p:nvPr>
        </p:nvSpPr>
        <p:spPr/>
        <p:txBody>
          <a:bodyPr rtlCol="0"/>
          <a:lstStyle/>
          <a:p>
            <a:pPr rtl="0"/>
            <a:r>
              <a:rPr lang="es-ES" noProof="0"/>
              <a:t>
              </a:t>
            </a:r>
          </a:p>
        </p:txBody>
      </p:sp>
      <p:sp>
        <p:nvSpPr>
          <p:cNvPr id="6" name="Marcador de posición de número de diapositiva 5"/>
          <p:cNvSpPr>
            <a:spLocks noGrp="1"/>
          </p:cNvSpPr>
          <p:nvPr>
            <p:ph type="sldNum" sz="quarter" idx="12"/>
          </p:nvPr>
        </p:nvSpPr>
        <p:spPr/>
        <p:txBody>
          <a:bodyPr rtlCol="0"/>
          <a:lstStyle/>
          <a:p>
            <a:pPr rtl="0"/>
            <a:fld id="{6D22F896-40B5-4ADD-8801-0D06FADFA095}" type="slidenum">
              <a:rPr lang="es-ES" noProof="0" smtClean="0"/>
              <a:t>‹Nº›</a:t>
            </a:fld>
            <a:endParaRPr lang="es-ES" noProof="0"/>
          </a:p>
        </p:txBody>
      </p:sp>
    </p:spTree>
    <p:extLst>
      <p:ext uri="{BB962C8B-B14F-4D97-AF65-F5344CB8AC3E}">
        <p14:creationId xmlns:p14="http://schemas.microsoft.com/office/powerpoint/2010/main" val="1257753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3763439"/>
            <a:ext cx="9590550" cy="133349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AE507A8-A5CF-4D38-AB86-7EDDA87A85D4}" type="datetime1">
              <a:rPr lang="en-US" smtClean="0"/>
              <a:t>3/18/2020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pPr/>
              <a:t>‹Nº›</a:t>
            </a:fld>
            <a:endParaRPr lang="en-US" dirty="0"/>
          </a:p>
        </p:txBody>
      </p:sp>
    </p:spTree>
    <p:extLst>
      <p:ext uri="{BB962C8B-B14F-4D97-AF65-F5344CB8AC3E}">
        <p14:creationId xmlns:p14="http://schemas.microsoft.com/office/powerpoint/2010/main" val="29187329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126187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2076450"/>
            <a:ext cx="4856841" cy="3622671"/>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0716" y="2076451"/>
            <a:ext cx="4856841" cy="3622672"/>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DFCD27C-8599-43EF-BA1D-14DDC1946E06}" type="datetime1">
              <a:rPr lang="en-US" smtClean="0"/>
              <a:t>3/18/2020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‹Nº›</a:t>
            </a:fld>
            <a:endParaRPr lang="en-US" dirty="0"/>
          </a:p>
        </p:txBody>
      </p:sp>
    </p:spTree>
    <p:extLst>
      <p:ext uri="{BB962C8B-B14F-4D97-AF65-F5344CB8AC3E}">
        <p14:creationId xmlns:p14="http://schemas.microsoft.com/office/powerpoint/2010/main" val="29823750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20" name="Picture 19" descr="Slate-V2-HD-compPhotoInset.png">
            <a:extLst>
              <a:ext uri="{FF2B5EF4-FFF2-40B4-BE49-F238E27FC236}">
                <a16:creationId xmlns:a16="http://schemas.microsoft.com/office/drawing/2014/main" xmlns="" id="{37B721FF-D609-4D98-9D19-CF75AA8A54F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1734506"/>
            <a:ext cx="5029200" cy="4099959"/>
          </a:xfrm>
          <a:prstGeom prst="rect">
            <a:avLst/>
          </a:prstGeom>
        </p:spPr>
      </p:pic>
      <p:pic>
        <p:nvPicPr>
          <p:cNvPr id="21" name="Picture 20" descr="Slate-V2-HD-compPhotoInset.png">
            <a:extLst>
              <a:ext uri="{FF2B5EF4-FFF2-40B4-BE49-F238E27FC236}">
                <a16:creationId xmlns:a16="http://schemas.microsoft.com/office/drawing/2014/main" xmlns="" id="{073936BD-C868-433F-8E84-D6DD8E640E3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38357" y="1734506"/>
            <a:ext cx="5029200" cy="4099959"/>
          </a:xfrm>
          <a:prstGeom prst="rect">
            <a:avLst/>
          </a:prstGeom>
        </p:spPr>
      </p:pic>
      <p:sp>
        <p:nvSpPr>
          <p:cNvPr id="2" name="Title 1"/>
          <p:cNvSpPr>
            <a:spLocks noGrp="1"/>
          </p:cNvSpPr>
          <p:nvPr>
            <p:ph type="title"/>
          </p:nvPr>
        </p:nvSpPr>
        <p:spPr>
          <a:xfrm>
            <a:off x="913795" y="609600"/>
            <a:ext cx="10353762" cy="97045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046013" y="1855153"/>
            <a:ext cx="4764764" cy="69249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1046013" y="2702103"/>
            <a:ext cx="4764764" cy="3043533"/>
          </a:xfrm>
        </p:spPr>
        <p:txBody>
          <a:bodyPr anchor="t">
            <a:normAutofit/>
          </a:bodyPr>
          <a:lstStyle>
            <a:lvl1pPr>
              <a:defRPr sz="1800"/>
            </a:lvl1pPr>
            <a:lvl2pPr>
              <a:defRPr sz="1600"/>
            </a:lvl2pPr>
            <a:lvl3pPr>
              <a:defRPr sz="1400"/>
            </a:lvl3pPr>
            <a:lvl4pPr>
              <a:defRPr sz="12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363166" y="1855152"/>
            <a:ext cx="4779582" cy="692495"/>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363167" y="2702103"/>
            <a:ext cx="4779581" cy="3043533"/>
          </a:xfrm>
        </p:spPr>
        <p:txBody>
          <a:bodyPr anchor="t">
            <a:normAutofit/>
          </a:bodyPr>
          <a:lstStyle>
            <a:lvl1pPr>
              <a:defRPr sz="1800"/>
            </a:lvl1pPr>
            <a:lvl2pPr>
              <a:defRPr sz="1600"/>
            </a:lvl2pPr>
            <a:lvl3pPr>
              <a:defRPr sz="1400"/>
            </a:lvl3pPr>
            <a:lvl4pPr>
              <a:defRPr sz="12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49343D99-809A-49C0-96E5-4250D0B498EE}" type="datetime1">
              <a:rPr lang="en-US" smtClean="0"/>
              <a:t>3/18/2020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‹Nº›</a:t>
            </a:fld>
            <a:endParaRPr lang="en-US" dirty="0"/>
          </a:p>
        </p:txBody>
      </p:sp>
    </p:spTree>
    <p:extLst>
      <p:ext uri="{BB962C8B-B14F-4D97-AF65-F5344CB8AC3E}">
        <p14:creationId xmlns:p14="http://schemas.microsoft.com/office/powerpoint/2010/main" val="24495889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143DE9B-B678-4EFB-BB7D-A4370204A0B0}" type="datetime1">
              <a:rPr lang="en-US" smtClean="0"/>
              <a:t>3/18/2020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‹Nº›</a:t>
            </a:fld>
            <a:endParaRPr lang="en-US" dirty="0"/>
          </a:p>
        </p:txBody>
      </p:sp>
    </p:spTree>
    <p:extLst>
      <p:ext uri="{BB962C8B-B14F-4D97-AF65-F5344CB8AC3E}">
        <p14:creationId xmlns:p14="http://schemas.microsoft.com/office/powerpoint/2010/main" val="17118009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8812DA-F765-4142-A6A3-A8ED7235E082}" type="datetime1">
              <a:rPr lang="en-US" smtClean="0"/>
              <a:t>3/18/2020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‹Nº›</a:t>
            </a:fld>
            <a:endParaRPr lang="en-US" dirty="0"/>
          </a:p>
        </p:txBody>
      </p:sp>
    </p:spTree>
    <p:extLst>
      <p:ext uri="{BB962C8B-B14F-4D97-AF65-F5344CB8AC3E}">
        <p14:creationId xmlns:p14="http://schemas.microsoft.com/office/powerpoint/2010/main" val="13067798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800" b="0"/>
            </a:lvl1pPr>
          </a:lstStyle>
          <a:p>
            <a:r>
              <a:rPr lang="en-US"/>
              <a:t>Click to edit Master title style</a:t>
            </a:r>
            <a:endParaRPr lang="en-US" dirty="0"/>
          </a:p>
        </p:txBody>
      </p:sp>
      <p:sp>
        <p:nvSpPr>
          <p:cNvPr id="3" name="Content Placeholder 2"/>
          <p:cNvSpPr>
            <a:spLocks noGrp="1"/>
          </p:cNvSpPr>
          <p:nvPr>
            <p:ph idx="1"/>
          </p:nvPr>
        </p:nvSpPr>
        <p:spPr>
          <a:xfrm>
            <a:off x="4855633" y="609600"/>
            <a:ext cx="6411924" cy="50800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95" y="2673351"/>
            <a:ext cx="3706889" cy="3016250"/>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E0277FD-7DE6-41D4-930D-AC99F5AFE54E}" type="datetime1">
              <a:rPr lang="en-US" smtClean="0"/>
              <a:t>3/18/2020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pPr/>
              <a:t>‹Nº›</a:t>
            </a:fld>
            <a:endParaRPr lang="en-US" dirty="0"/>
          </a:p>
        </p:txBody>
      </p:sp>
    </p:spTree>
    <p:extLst>
      <p:ext uri="{BB962C8B-B14F-4D97-AF65-F5344CB8AC3E}">
        <p14:creationId xmlns:p14="http://schemas.microsoft.com/office/powerpoint/2010/main" val="482130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22" name="Picture 21" descr="Slate-V2-HD-vertPhotoInset.png">
            <a:extLst>
              <a:ext uri="{FF2B5EF4-FFF2-40B4-BE49-F238E27FC236}">
                <a16:creationId xmlns:a16="http://schemas.microsoft.com/office/drawing/2014/main" xmlns="" id="{4D06E496-ACBA-4063-B4A1-C5C484EE5A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763701"/>
            <a:ext cx="5707899" cy="1675559"/>
          </a:xfrm>
        </p:spPr>
        <p:txBody>
          <a:bodyPr anchor="b">
            <a:noAutofit/>
          </a:bodyPr>
          <a:lstStyle>
            <a:lvl1pPr algn="ct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473698" y="2679699"/>
            <a:ext cx="4588094" cy="3135695"/>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EA15526-7079-4B7B-987C-1B5FAE11A0FF}" type="datetime1">
              <a:rPr lang="en-US" smtClean="0"/>
              <a:t>3/18/2020</a:t>
            </a:fld>
            <a:endParaRPr lang="en-US" dirty="0"/>
          </a:p>
        </p:txBody>
      </p:sp>
      <p:sp>
        <p:nvSpPr>
          <p:cNvPr id="6" name="Footer Placeholder 5"/>
          <p:cNvSpPr>
            <a:spLocks noGrp="1"/>
          </p:cNvSpPr>
          <p:nvPr>
            <p:ph type="ftr" sz="quarter" idx="11"/>
          </p:nvPr>
        </p:nvSpPr>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‹Nº›</a:t>
            </a:fld>
            <a:endParaRPr lang="en-US" dirty="0"/>
          </a:p>
        </p:txBody>
      </p:sp>
    </p:spTree>
    <p:extLst>
      <p:ext uri="{BB962C8B-B14F-4D97-AF65-F5344CB8AC3E}">
        <p14:creationId xmlns:p14="http://schemas.microsoft.com/office/powerpoint/2010/main" val="30766005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125730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2076450"/>
            <a:ext cx="10353762" cy="3714749"/>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6000749"/>
            <a:ext cx="27432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073ED0CC-082F-4160-86E5-0D6041F12778}" type="datetime1">
              <a:rPr lang="en-US" smtClean="0"/>
              <a:t>3/18/2020</a:t>
            </a:fld>
            <a:endParaRPr lang="en-US" dirty="0"/>
          </a:p>
        </p:txBody>
      </p:sp>
      <p:sp>
        <p:nvSpPr>
          <p:cNvPr id="5" name="Footer Placeholder 4"/>
          <p:cNvSpPr>
            <a:spLocks noGrp="1"/>
          </p:cNvSpPr>
          <p:nvPr>
            <p:ph type="ftr" sz="quarter" idx="3"/>
          </p:nvPr>
        </p:nvSpPr>
        <p:spPr>
          <a:xfrm>
            <a:off x="913795" y="6000749"/>
            <a:ext cx="6672865"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endParaRPr lang="en-US" dirty="0"/>
          </a:p>
        </p:txBody>
      </p:sp>
      <p:sp>
        <p:nvSpPr>
          <p:cNvPr id="6" name="Slide Number Placeholder 5"/>
          <p:cNvSpPr>
            <a:spLocks noGrp="1"/>
          </p:cNvSpPr>
          <p:nvPr>
            <p:ph type="sldNum" sz="quarter" idx="4"/>
          </p:nvPr>
        </p:nvSpPr>
        <p:spPr>
          <a:xfrm>
            <a:off x="10514011" y="6000749"/>
            <a:ext cx="753545"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3A98EE3D-8CD1-4C3F-BD1C-C98C9596463C}" type="slidenum">
              <a:rPr lang="en-US" smtClean="0"/>
              <a:t>‹Nº›</a:t>
            </a:fld>
            <a:endParaRPr lang="en-US" dirty="0"/>
          </a:p>
        </p:txBody>
      </p:sp>
    </p:spTree>
    <p:extLst>
      <p:ext uri="{BB962C8B-B14F-4D97-AF65-F5344CB8AC3E}">
        <p14:creationId xmlns:p14="http://schemas.microsoft.com/office/powerpoint/2010/main" val="3067093408"/>
      </p:ext>
    </p:extLst>
  </p:cSld>
  <p:clrMap bg1="dk1" tx1="lt1" bg2="dk2" tx2="lt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75" r:id="rId5"/>
    <p:sldLayoutId id="2147483676" r:id="rId6"/>
    <p:sldLayoutId id="2147483677" r:id="rId7"/>
    <p:sldLayoutId id="2147483678" r:id="rId8"/>
    <p:sldLayoutId id="2147483679" r:id="rId9"/>
    <p:sldLayoutId id="2147483680" r:id="rId10"/>
    <p:sldLayoutId id="2147483681" r:id="rId11"/>
    <p:sldLayoutId id="2147483687" r:id="rId12"/>
    <p:sldLayoutId id="2147483682" r:id="rId13"/>
    <p:sldLayoutId id="2147483683" r:id="rId14"/>
    <p:sldLayoutId id="2147483684" r:id="rId15"/>
    <p:sldLayoutId id="2147483685" r:id="rId16"/>
    <p:sldLayoutId id="2147483686" r:id="rId17"/>
  </p:sldLayoutIdLst>
  <p:hf sldNum="0" hdr="0" ftr="0" dt="0"/>
  <p:txStyles>
    <p:titleStyle>
      <a:lvl1pPr algn="ctr" defTabSz="457200" rtl="0" eaLnBrk="1" latinLnBrk="0" hangingPunct="1">
        <a:lnSpc>
          <a:spcPct val="100000"/>
        </a:lnSpc>
        <a:spcBef>
          <a:spcPct val="0"/>
        </a:spcBef>
        <a:buNone/>
        <a:defRPr sz="4000" i="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lnSpc>
          <a:spcPct val="100000"/>
        </a:lnSpc>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ángulo 6"/>
          <p:cNvSpPr>
            <a:spLocks noChangeAspect="1"/>
          </p:cNvSpPr>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Marcador de posición de título 1"/>
          <p:cNvSpPr>
            <a:spLocks noGrp="1"/>
          </p:cNvSpPr>
          <p:nvPr>
            <p:ph type="title"/>
          </p:nvPr>
        </p:nvSpPr>
        <p:spPr>
          <a:xfrm>
            <a:off x="1143000" y="609600"/>
            <a:ext cx="9875520" cy="1356360"/>
          </a:xfrm>
          <a:prstGeom prst="rect">
            <a:avLst/>
          </a:prstGeom>
        </p:spPr>
        <p:txBody>
          <a:bodyPr vert="horz" lIns="91440" tIns="45720" rIns="91440" bIns="45720" rtlCol="0" anchor="ctr">
            <a:normAutofit/>
          </a:bodyPr>
          <a:lstStyle/>
          <a:p>
            <a:pPr rtl="0"/>
            <a:r>
              <a:rPr lang="es-ES" noProof="0"/>
              <a:t>Haga clic para modificar el estilo de título del patrón</a:t>
            </a:r>
          </a:p>
        </p:txBody>
      </p:sp>
      <p:sp>
        <p:nvSpPr>
          <p:cNvPr id="3" name="Marcador de posición de texto 2"/>
          <p:cNvSpPr>
            <a:spLocks noGrp="1"/>
          </p:cNvSpPr>
          <p:nvPr>
            <p:ph type="body" idx="1"/>
          </p:nvPr>
        </p:nvSpPr>
        <p:spPr>
          <a:xfrm>
            <a:off x="1143000" y="2057400"/>
            <a:ext cx="9872871" cy="4038600"/>
          </a:xfrm>
          <a:prstGeom prst="rect">
            <a:avLst/>
          </a:prstGeom>
        </p:spPr>
        <p:txBody>
          <a:bodyPr vert="horz" lIns="91440" tIns="45720" rIns="91440" bIns="45720" rtlCol="0">
            <a:normAutofit/>
          </a:bodyPr>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4" name="Marcador de posición de fecha 3"/>
          <p:cNvSpPr>
            <a:spLocks noGrp="1"/>
          </p:cNvSpPr>
          <p:nvPr>
            <p:ph type="dt" sz="half" idx="2"/>
          </p:nvPr>
        </p:nvSpPr>
        <p:spPr>
          <a:xfrm>
            <a:off x="1142996" y="6223828"/>
            <a:ext cx="2329074" cy="365125"/>
          </a:xfrm>
          <a:prstGeom prst="rect">
            <a:avLst/>
          </a:prstGeom>
        </p:spPr>
        <p:txBody>
          <a:bodyPr vert="horz" lIns="91440" tIns="45720" rIns="91440" bIns="45720" rtlCol="0" anchor="ctr"/>
          <a:lstStyle>
            <a:lvl1pPr algn="l">
              <a:defRPr sz="1200">
                <a:solidFill>
                  <a:schemeClr val="accent1"/>
                </a:solidFill>
              </a:defRPr>
            </a:lvl1pPr>
          </a:lstStyle>
          <a:p>
            <a:pPr rtl="0"/>
            <a:fld id="{C5908AD2-DC5C-4B0C-B382-8561220626F4}" type="datetime1">
              <a:rPr lang="es-ES" noProof="0" smtClean="0"/>
              <a:t>18/03/2020</a:t>
            </a:fld>
            <a:endParaRPr lang="es-ES" noProof="0"/>
          </a:p>
        </p:txBody>
      </p:sp>
      <p:sp>
        <p:nvSpPr>
          <p:cNvPr id="5" name="Marcador de posición de pie de página 4"/>
          <p:cNvSpPr>
            <a:spLocks noGrp="1"/>
          </p:cNvSpPr>
          <p:nvPr>
            <p:ph type="ftr" sz="quarter" idx="3"/>
          </p:nvPr>
        </p:nvSpPr>
        <p:spPr>
          <a:xfrm>
            <a:off x="3949148" y="6223828"/>
            <a:ext cx="4717774" cy="365125"/>
          </a:xfrm>
          <a:prstGeom prst="rect">
            <a:avLst/>
          </a:prstGeom>
        </p:spPr>
        <p:txBody>
          <a:bodyPr vert="horz" lIns="91440" tIns="45720" rIns="91440" bIns="45720" rtlCol="0" anchor="ctr"/>
          <a:lstStyle>
            <a:lvl1pPr algn="ctr">
              <a:defRPr sz="1200">
                <a:solidFill>
                  <a:schemeClr val="accent1"/>
                </a:solidFill>
              </a:defRPr>
            </a:lvl1pPr>
          </a:lstStyle>
          <a:p>
            <a:pPr rtl="0"/>
            <a:r>
              <a:rPr lang="es-ES" noProof="0"/>
              <a:t>
              </a:t>
            </a:r>
          </a:p>
        </p:txBody>
      </p:sp>
      <p:sp>
        <p:nvSpPr>
          <p:cNvPr id="6" name="Marcador de posición de número de diapositiva 5"/>
          <p:cNvSpPr>
            <a:spLocks noGrp="1"/>
          </p:cNvSpPr>
          <p:nvPr>
            <p:ph type="sldNum" sz="quarter" idx="4"/>
          </p:nvPr>
        </p:nvSpPr>
        <p:spPr>
          <a:xfrm>
            <a:off x="9329530" y="6223828"/>
            <a:ext cx="1706217" cy="365125"/>
          </a:xfrm>
          <a:prstGeom prst="rect">
            <a:avLst/>
          </a:prstGeom>
        </p:spPr>
        <p:txBody>
          <a:bodyPr vert="horz" lIns="91440" tIns="45720" rIns="91440" bIns="45720" rtlCol="0" anchor="ctr"/>
          <a:lstStyle>
            <a:lvl1pPr algn="r">
              <a:defRPr sz="1200">
                <a:solidFill>
                  <a:schemeClr val="accent1"/>
                </a:solidFill>
              </a:defRPr>
            </a:lvl1pPr>
          </a:lstStyle>
          <a:p>
            <a:pPr rtl="0"/>
            <a:fld id="{6D22F896-40B5-4ADD-8801-0D06FADFA095}" type="slidenum">
              <a:rPr lang="es-ES" noProof="0" smtClean="0"/>
              <a:pPr rtl="0"/>
              <a:t>‹Nº›</a:t>
            </a:fld>
            <a:endParaRPr lang="es-ES" noProof="0"/>
          </a:p>
        </p:txBody>
      </p:sp>
    </p:spTree>
    <p:extLst>
      <p:ext uri="{BB962C8B-B14F-4D97-AF65-F5344CB8AC3E}">
        <p14:creationId xmlns:p14="http://schemas.microsoft.com/office/powerpoint/2010/main" val="979671266"/>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Lst>
  <p:hf sldNum="0" hdr="0" ftr="0" dt="0"/>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7.jpeg"/><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33.svg"/></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11.png"/><Relationship Id="rId7" Type="http://schemas.openxmlformats.org/officeDocument/2006/relationships/diagramColors" Target="../diagrams/colors6.xml"/><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 Id="rId9" Type="http://schemas.openxmlformats.org/officeDocument/2006/relationships/image" Target="../media/image10.png"/></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37.sv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9.svg"/></Relationships>
</file>

<file path=ppt/slides/_rels/slide20.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1.png"/><Relationship Id="rId7" Type="http://schemas.openxmlformats.org/officeDocument/2006/relationships/diagramColors" Target="../diagrams/colors1.xml"/><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image" Target="../media/image10.png"/></Relationships>
</file>

<file path=ppt/slides/_rels/slide7.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11.png"/><Relationship Id="rId7" Type="http://schemas.openxmlformats.org/officeDocument/2006/relationships/diagramColors" Target="../diagrams/colors2.xml"/><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 Id="rId9" Type="http://schemas.openxmlformats.org/officeDocument/2006/relationships/image" Target="../media/image10.png"/></Relationships>
</file>

<file path=ppt/slides/_rels/slide8.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11.png"/><Relationship Id="rId7" Type="http://schemas.openxmlformats.org/officeDocument/2006/relationships/diagramColors" Target="../diagrams/colors3.xml"/><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 Id="rId9"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gradFill>
          <a:gsLst>
            <a:gs pos="85000">
              <a:srgbClr val="EC24C1">
                <a:lumMod val="100000"/>
              </a:srgbClr>
            </a:gs>
            <a:gs pos="84000">
              <a:schemeClr val="bg1"/>
            </a:gs>
            <a:gs pos="94000">
              <a:srgbClr val="479CA7"/>
            </a:gs>
          </a:gsLst>
          <a:path path="circle">
            <a:fillToRect l="100000" b="100000"/>
          </a:path>
        </a:gradFill>
        <a:effectLst/>
      </p:bgPr>
    </p:bg>
    <p:spTree>
      <p:nvGrpSpPr>
        <p:cNvPr id="1" name=""/>
        <p:cNvGrpSpPr/>
        <p:nvPr/>
      </p:nvGrpSpPr>
      <p:grpSpPr>
        <a:xfrm>
          <a:off x="0" y="0"/>
          <a:ext cx="0" cy="0"/>
          <a:chOff x="0" y="0"/>
          <a:chExt cx="0" cy="0"/>
        </a:xfrm>
      </p:grpSpPr>
      <p:cxnSp>
        <p:nvCxnSpPr>
          <p:cNvPr id="50" name="Conector recto 41">
            <a:extLst>
              <a:ext uri="{FF2B5EF4-FFF2-40B4-BE49-F238E27FC236}">
                <a16:creationId xmlns:a16="http://schemas.microsoft.com/office/drawing/2014/main" xmlns="" id="{63FED537-3AF1-4C36-9904-77B6A54D27B5}"/>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1978660" y="5462458"/>
            <a:ext cx="82296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10" name="CuadroTexto 9">
            <a:extLst>
              <a:ext uri="{FF2B5EF4-FFF2-40B4-BE49-F238E27FC236}">
                <a16:creationId xmlns:a16="http://schemas.microsoft.com/office/drawing/2014/main" xmlns="" id="{973FA2BF-2B3E-4D32-AF7F-35F587518D81}"/>
              </a:ext>
            </a:extLst>
          </p:cNvPr>
          <p:cNvSpPr txBox="1"/>
          <p:nvPr/>
        </p:nvSpPr>
        <p:spPr>
          <a:xfrm>
            <a:off x="1047565" y="382012"/>
            <a:ext cx="9461001" cy="230832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ES" sz="4800" b="1" i="0" u="none" strike="noStrike" kern="1200" cap="none" spc="0" normalizeH="0" baseline="0" noProof="0" dirty="0">
                <a:ln>
                  <a:noFill/>
                </a:ln>
                <a:solidFill>
                  <a:srgbClr val="818183">
                    <a:lumMod val="75000"/>
                  </a:srgbClr>
                </a:solidFill>
                <a:effectLst>
                  <a:outerShdw blurRad="50800" dist="38100" dir="18900000" algn="bl" rotWithShape="0">
                    <a:prstClr val="black">
                      <a:alpha val="40000"/>
                    </a:prstClr>
                  </a:outerShdw>
                </a:effectLst>
                <a:uLnTx/>
                <a:uFillTx/>
                <a:latin typeface="Century Gothic" panose="020B0502020202020204" pitchFamily="34" charset="0"/>
                <a:ea typeface="+mn-ea"/>
                <a:cs typeface="+mn-cs"/>
              </a:rPr>
              <a:t>Manual para la Sustanciación de Recursos de Revisión en Materia de Datos Personales</a:t>
            </a:r>
            <a:endParaRPr kumimoji="0" lang="es-ES" sz="4800" b="0" i="0" u="none" strike="noStrike" kern="1200" cap="none" spc="0" normalizeH="0" baseline="0" noProof="0" dirty="0">
              <a:ln>
                <a:noFill/>
              </a:ln>
              <a:solidFill>
                <a:srgbClr val="818183">
                  <a:lumMod val="75000"/>
                </a:srgbClr>
              </a:solidFill>
              <a:effectLst>
                <a:outerShdw blurRad="50800" dist="38100" dir="18900000" algn="bl" rotWithShape="0">
                  <a:prstClr val="black">
                    <a:alpha val="40000"/>
                  </a:prstClr>
                </a:outerShdw>
              </a:effectLst>
              <a:uLnTx/>
              <a:uFillTx/>
              <a:latin typeface="Century Gothic" panose="020B0502020202020204" pitchFamily="34" charset="0"/>
              <a:ea typeface="+mn-ea"/>
              <a:cs typeface="+mn-cs"/>
            </a:endParaRPr>
          </a:p>
        </p:txBody>
      </p:sp>
      <p:pic>
        <p:nvPicPr>
          <p:cNvPr id="12" name="Imagen 11">
            <a:extLst>
              <a:ext uri="{FF2B5EF4-FFF2-40B4-BE49-F238E27FC236}">
                <a16:creationId xmlns:a16="http://schemas.microsoft.com/office/drawing/2014/main" xmlns="" id="{5FE5F1CE-4C49-4C6F-BC30-44CDFACE19EF}"/>
              </a:ext>
            </a:extLst>
          </p:cNvPr>
          <p:cNvPicPr>
            <a:picLocks noChangeAspect="1"/>
          </p:cNvPicPr>
          <p:nvPr/>
        </p:nvPicPr>
        <p:blipFill>
          <a:blip r:embed="rId3"/>
          <a:stretch>
            <a:fillRect/>
          </a:stretch>
        </p:blipFill>
        <p:spPr>
          <a:xfrm>
            <a:off x="3284736" y="4373797"/>
            <a:ext cx="7475449" cy="1850462"/>
          </a:xfrm>
          <a:prstGeom prst="rect">
            <a:avLst/>
          </a:prstGeom>
        </p:spPr>
      </p:pic>
    </p:spTree>
    <p:extLst>
      <p:ext uri="{BB962C8B-B14F-4D97-AF65-F5344CB8AC3E}">
        <p14:creationId xmlns:p14="http://schemas.microsoft.com/office/powerpoint/2010/main" val="8340504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xmlns="" id="{5BAB7C38-AF9A-43A2-9B1C-F1DEBC80BC7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6676" cy="2108723"/>
          </a:xfrm>
          <a:prstGeom prst="rect">
            <a:avLst/>
          </a:prstGeom>
          <a:ln>
            <a:noFill/>
          </a:ln>
        </p:spPr>
        <p:style>
          <a:lnRef idx="2">
            <a:schemeClr val="accent1">
              <a:shade val="50000"/>
            </a:schemeClr>
          </a:lnRef>
          <a:fillRef idx="1003">
            <a:schemeClr val="dk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xmlns="" id="{F9982A21-4119-4B99-9637-255F2FF2955B}"/>
              </a:ext>
            </a:extLst>
          </p:cNvPr>
          <p:cNvSpPr>
            <a:spLocks noGrp="1"/>
          </p:cNvSpPr>
          <p:nvPr>
            <p:ph type="title"/>
          </p:nvPr>
        </p:nvSpPr>
        <p:spPr>
          <a:xfrm>
            <a:off x="913795" y="609600"/>
            <a:ext cx="10353762" cy="1257300"/>
          </a:xfrm>
        </p:spPr>
        <p:txBody>
          <a:bodyPr>
            <a:normAutofit/>
          </a:bodyPr>
          <a:lstStyle/>
          <a:p>
            <a:r>
              <a:rPr lang="es-MX">
                <a:solidFill>
                  <a:srgbClr val="FFFFFF"/>
                </a:solidFill>
              </a:rPr>
              <a:t>Contestación del S.O.</a:t>
            </a:r>
          </a:p>
        </p:txBody>
      </p:sp>
      <p:pic>
        <p:nvPicPr>
          <p:cNvPr id="12" name="Picture 11">
            <a:extLst>
              <a:ext uri="{FF2B5EF4-FFF2-40B4-BE49-F238E27FC236}">
                <a16:creationId xmlns:a16="http://schemas.microsoft.com/office/drawing/2014/main" xmlns="" id="{A8D526D7-C782-4F65-A21F-A6B40D869B47}"/>
              </a:ext>
              <a:ext uri="{C183D7F6-B498-43B3-948B-1728B52AA6E4}">
                <adec:decorative xmlns:adec="http://schemas.microsoft.com/office/drawing/2017/decorative" xmlns="" val="1"/>
              </a:ext>
            </a:extLst>
          </p:cNvPr>
          <p:cNvPicPr preferRelativeResize="0">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rotWithShape="1">
          <a:blip r:embed="rId2">
            <a:extLst>
              <a:ext uri="{28A0092B-C50C-407E-A947-70E740481C1C}">
                <a14:useLocalDpi xmlns:a14="http://schemas.microsoft.com/office/drawing/2010/main" val="0"/>
              </a:ext>
            </a:extLst>
          </a:blip>
          <a:srcRect l="798" t="2669" r="616"/>
          <a:stretch/>
        </p:blipFill>
        <p:spPr>
          <a:xfrm>
            <a:off x="-5325" y="2049331"/>
            <a:ext cx="12192001" cy="4808669"/>
          </a:xfrm>
          <a:prstGeom prst="rect">
            <a:avLst/>
          </a:prstGeom>
          <a:effectLst>
            <a:innerShdw blurRad="63500" dist="50800" dir="16200000">
              <a:prstClr val="black">
                <a:alpha val="50000"/>
              </a:prstClr>
            </a:innerShdw>
          </a:effectLst>
        </p:spPr>
      </p:pic>
      <p:graphicFrame>
        <p:nvGraphicFramePr>
          <p:cNvPr id="5" name="Marcador de contenido 2">
            <a:extLst>
              <a:ext uri="{FF2B5EF4-FFF2-40B4-BE49-F238E27FC236}">
                <a16:creationId xmlns:a16="http://schemas.microsoft.com/office/drawing/2014/main" xmlns="" id="{DE21A624-E950-46A6-A706-35A4BE00FB54}"/>
              </a:ext>
            </a:extLst>
          </p:cNvPr>
          <p:cNvGraphicFramePr>
            <a:graphicFrameLocks noGrp="1"/>
          </p:cNvGraphicFramePr>
          <p:nvPr>
            <p:ph idx="1"/>
            <p:extLst>
              <p:ext uri="{D42A27DB-BD31-4B8C-83A1-F6EECF244321}">
                <p14:modId xmlns:p14="http://schemas.microsoft.com/office/powerpoint/2010/main" val="3027582768"/>
              </p:ext>
            </p:extLst>
          </p:nvPr>
        </p:nvGraphicFramePr>
        <p:xfrm>
          <a:off x="914400" y="2647784"/>
          <a:ext cx="10353675" cy="31434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 name="Imagen 7" descr="Imagen que contiene alimentos, dibujo&#10;&#10;Descripción generada automáticamente">
            <a:extLst>
              <a:ext uri="{FF2B5EF4-FFF2-40B4-BE49-F238E27FC236}">
                <a16:creationId xmlns:a16="http://schemas.microsoft.com/office/drawing/2014/main" xmlns="" id="{3434DF97-8337-4A75-A3F7-FC1C74383101}"/>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t="31704" b="31213"/>
          <a:stretch/>
        </p:blipFill>
        <p:spPr>
          <a:xfrm>
            <a:off x="8362950" y="5806327"/>
            <a:ext cx="3507486" cy="731633"/>
          </a:xfrm>
          <a:prstGeom prst="rect">
            <a:avLst/>
          </a:prstGeom>
        </p:spPr>
      </p:pic>
    </p:spTree>
    <p:extLst>
      <p:ext uri="{BB962C8B-B14F-4D97-AF65-F5344CB8AC3E}">
        <p14:creationId xmlns:p14="http://schemas.microsoft.com/office/powerpoint/2010/main" val="944956258"/>
      </p:ext>
    </p:extLst>
  </p:cSld>
  <p:clrMapOvr>
    <a:overrideClrMapping bg1="lt1" tx1="dk1" bg2="lt2" tx2="dk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xmlns="" id="{5BAB7C38-AF9A-43A2-9B1C-F1DEBC80BC7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6676" cy="2108723"/>
          </a:xfrm>
          <a:prstGeom prst="rect">
            <a:avLst/>
          </a:prstGeom>
          <a:ln>
            <a:noFill/>
          </a:ln>
        </p:spPr>
        <p:style>
          <a:lnRef idx="2">
            <a:schemeClr val="accent1">
              <a:shade val="50000"/>
            </a:schemeClr>
          </a:lnRef>
          <a:fillRef idx="1003">
            <a:schemeClr val="dk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xmlns="" id="{BD989680-ABC2-4E94-B211-79BD75CDD1F7}"/>
              </a:ext>
            </a:extLst>
          </p:cNvPr>
          <p:cNvSpPr>
            <a:spLocks noGrp="1"/>
          </p:cNvSpPr>
          <p:nvPr>
            <p:ph type="title"/>
          </p:nvPr>
        </p:nvSpPr>
        <p:spPr>
          <a:xfrm>
            <a:off x="913795" y="609600"/>
            <a:ext cx="10353762" cy="1257300"/>
          </a:xfrm>
        </p:spPr>
        <p:txBody>
          <a:bodyPr>
            <a:normAutofit/>
          </a:bodyPr>
          <a:lstStyle/>
          <a:p>
            <a:r>
              <a:rPr lang="es-MX">
                <a:solidFill>
                  <a:srgbClr val="FFFFFF"/>
                </a:solidFill>
              </a:rPr>
              <a:t>Periodo Probatorio</a:t>
            </a:r>
          </a:p>
        </p:txBody>
      </p:sp>
      <p:pic>
        <p:nvPicPr>
          <p:cNvPr id="12" name="Picture 11">
            <a:extLst>
              <a:ext uri="{FF2B5EF4-FFF2-40B4-BE49-F238E27FC236}">
                <a16:creationId xmlns:a16="http://schemas.microsoft.com/office/drawing/2014/main" xmlns="" id="{A8D526D7-C782-4F65-A21F-A6B40D869B47}"/>
              </a:ext>
              <a:ext uri="{C183D7F6-B498-43B3-948B-1728B52AA6E4}">
                <adec:decorative xmlns:adec="http://schemas.microsoft.com/office/drawing/2017/decorative" xmlns="" val="1"/>
              </a:ext>
            </a:extLst>
          </p:cNvPr>
          <p:cNvPicPr preferRelativeResize="0">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rotWithShape="1">
          <a:blip r:embed="rId2">
            <a:extLst>
              <a:ext uri="{28A0092B-C50C-407E-A947-70E740481C1C}">
                <a14:useLocalDpi xmlns:a14="http://schemas.microsoft.com/office/drawing/2010/main" val="0"/>
              </a:ext>
            </a:extLst>
          </a:blip>
          <a:srcRect l="798" t="2669" r="616"/>
          <a:stretch/>
        </p:blipFill>
        <p:spPr>
          <a:xfrm>
            <a:off x="-5325" y="2049331"/>
            <a:ext cx="12192001" cy="4808669"/>
          </a:xfrm>
          <a:prstGeom prst="rect">
            <a:avLst/>
          </a:prstGeom>
          <a:effectLst>
            <a:innerShdw blurRad="63500" dist="50800" dir="16200000">
              <a:prstClr val="black">
                <a:alpha val="50000"/>
              </a:prstClr>
            </a:innerShdw>
          </a:effectLst>
        </p:spPr>
      </p:pic>
      <p:graphicFrame>
        <p:nvGraphicFramePr>
          <p:cNvPr id="5" name="Marcador de contenido 2">
            <a:extLst>
              <a:ext uri="{FF2B5EF4-FFF2-40B4-BE49-F238E27FC236}">
                <a16:creationId xmlns:a16="http://schemas.microsoft.com/office/drawing/2014/main" xmlns="" id="{3AD1C41C-8197-43C3-9CED-C26D3AFA025B}"/>
              </a:ext>
            </a:extLst>
          </p:cNvPr>
          <p:cNvGraphicFramePr>
            <a:graphicFrameLocks noGrp="1"/>
          </p:cNvGraphicFramePr>
          <p:nvPr>
            <p:ph idx="1"/>
            <p:extLst>
              <p:ext uri="{D42A27DB-BD31-4B8C-83A1-F6EECF244321}">
                <p14:modId xmlns:p14="http://schemas.microsoft.com/office/powerpoint/2010/main" val="4153545618"/>
              </p:ext>
            </p:extLst>
          </p:nvPr>
        </p:nvGraphicFramePr>
        <p:xfrm>
          <a:off x="914400" y="2647784"/>
          <a:ext cx="10353675" cy="31434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 name="Imagen 7" descr="Imagen que contiene alimentos, dibujo&#10;&#10;Descripción generada automáticamente">
            <a:extLst>
              <a:ext uri="{FF2B5EF4-FFF2-40B4-BE49-F238E27FC236}">
                <a16:creationId xmlns:a16="http://schemas.microsoft.com/office/drawing/2014/main" xmlns="" id="{49B800EF-EC04-4BE8-91A8-D7C99FDD0CF1}"/>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t="31704" b="31213"/>
          <a:stretch/>
        </p:blipFill>
        <p:spPr>
          <a:xfrm>
            <a:off x="8362950" y="5806327"/>
            <a:ext cx="3507486" cy="731633"/>
          </a:xfrm>
          <a:prstGeom prst="rect">
            <a:avLst/>
          </a:prstGeom>
        </p:spPr>
      </p:pic>
    </p:spTree>
    <p:extLst>
      <p:ext uri="{BB962C8B-B14F-4D97-AF65-F5344CB8AC3E}">
        <p14:creationId xmlns:p14="http://schemas.microsoft.com/office/powerpoint/2010/main" val="896831768"/>
      </p:ext>
    </p:extLst>
  </p:cSld>
  <p:clrMapOvr>
    <a:overrideClrMapping bg1="lt1" tx1="dk1" bg2="lt2" tx2="dk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69652D62-ECFB-408E-ABE6-155A644F433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xmlns="" id="{C1FEA985-924B-4044-8778-32D1E7164C0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ltGray">
          <a:xfrm>
            <a:off x="321564" y="320040"/>
            <a:ext cx="11548872" cy="6217920"/>
          </a:xfrm>
          <a:prstGeom prst="rect">
            <a:avLst/>
          </a:prstGeom>
          <a:solidFill>
            <a:schemeClr val="bg1">
              <a:lumMod val="75000"/>
              <a:lumOff val="25000"/>
              <a:alpha val="80000"/>
            </a:schemeClr>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xmlns="" id="{30FDDB41-BE7A-4876-AE77-0F57817AD7AE}"/>
              </a:ext>
            </a:extLst>
          </p:cNvPr>
          <p:cNvSpPr>
            <a:spLocks noGrp="1"/>
          </p:cNvSpPr>
          <p:nvPr>
            <p:ph type="title"/>
          </p:nvPr>
        </p:nvSpPr>
        <p:spPr>
          <a:xfrm>
            <a:off x="913795" y="963506"/>
            <a:ext cx="3740815" cy="4827693"/>
          </a:xfrm>
        </p:spPr>
        <p:txBody>
          <a:bodyPr>
            <a:normAutofit/>
          </a:bodyPr>
          <a:lstStyle/>
          <a:p>
            <a:pPr algn="r"/>
            <a:r>
              <a:rPr lang="es-MX" dirty="0"/>
              <a:t>Pruebas a ofrecer </a:t>
            </a:r>
          </a:p>
        </p:txBody>
      </p:sp>
      <p:cxnSp>
        <p:nvCxnSpPr>
          <p:cNvPr id="12" name="Straight Connector 11">
            <a:extLst>
              <a:ext uri="{FF2B5EF4-FFF2-40B4-BE49-F238E27FC236}">
                <a16:creationId xmlns:a16="http://schemas.microsoft.com/office/drawing/2014/main" xmlns="" id="{96C7F9CB-BCC3-4648-8DEF-07B0887D87D6}"/>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4981187" y="2057399"/>
            <a:ext cx="0" cy="27432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Marcador de contenido 2">
            <a:extLst>
              <a:ext uri="{FF2B5EF4-FFF2-40B4-BE49-F238E27FC236}">
                <a16:creationId xmlns:a16="http://schemas.microsoft.com/office/drawing/2014/main" xmlns="" id="{6C77A5DD-9A0A-415F-8903-52432BB2AEF4}"/>
              </a:ext>
            </a:extLst>
          </p:cNvPr>
          <p:cNvSpPr>
            <a:spLocks noGrp="1"/>
          </p:cNvSpPr>
          <p:nvPr>
            <p:ph idx="1"/>
          </p:nvPr>
        </p:nvSpPr>
        <p:spPr>
          <a:xfrm>
            <a:off x="5307765" y="963507"/>
            <a:ext cx="5959791" cy="4827694"/>
          </a:xfrm>
          <a:effectLst/>
        </p:spPr>
        <p:txBody>
          <a:bodyPr anchor="ctr">
            <a:normAutofit/>
          </a:bodyPr>
          <a:lstStyle/>
          <a:p>
            <a:pPr>
              <a:lnSpc>
                <a:spcPct val="90000"/>
              </a:lnSpc>
            </a:pPr>
            <a:r>
              <a:rPr lang="es-ES" sz="1300" dirty="0">
                <a:solidFill>
                  <a:schemeClr val="tx1"/>
                </a:solidFill>
              </a:rPr>
              <a:t>I. La documental pública;</a:t>
            </a:r>
          </a:p>
          <a:p>
            <a:pPr>
              <a:lnSpc>
                <a:spcPct val="90000"/>
              </a:lnSpc>
            </a:pPr>
            <a:endParaRPr lang="es-ES" sz="1300" dirty="0">
              <a:solidFill>
                <a:schemeClr val="tx1"/>
              </a:solidFill>
            </a:endParaRPr>
          </a:p>
          <a:p>
            <a:pPr>
              <a:lnSpc>
                <a:spcPct val="90000"/>
              </a:lnSpc>
            </a:pPr>
            <a:r>
              <a:rPr lang="es-ES" sz="1300" dirty="0">
                <a:solidFill>
                  <a:schemeClr val="tx1"/>
                </a:solidFill>
              </a:rPr>
              <a:t>II. La documental privada;</a:t>
            </a:r>
          </a:p>
          <a:p>
            <a:pPr>
              <a:lnSpc>
                <a:spcPct val="90000"/>
              </a:lnSpc>
            </a:pPr>
            <a:endParaRPr lang="es-ES" sz="1300" dirty="0">
              <a:solidFill>
                <a:schemeClr val="tx1"/>
              </a:solidFill>
            </a:endParaRPr>
          </a:p>
          <a:p>
            <a:pPr>
              <a:lnSpc>
                <a:spcPct val="90000"/>
              </a:lnSpc>
            </a:pPr>
            <a:r>
              <a:rPr lang="es-ES" sz="1300" dirty="0">
                <a:solidFill>
                  <a:schemeClr val="tx1"/>
                </a:solidFill>
              </a:rPr>
              <a:t>III. La inspección;</a:t>
            </a:r>
          </a:p>
          <a:p>
            <a:pPr>
              <a:lnSpc>
                <a:spcPct val="90000"/>
              </a:lnSpc>
            </a:pPr>
            <a:endParaRPr lang="es-ES" sz="1300" dirty="0">
              <a:solidFill>
                <a:schemeClr val="tx1"/>
              </a:solidFill>
            </a:endParaRPr>
          </a:p>
          <a:p>
            <a:pPr>
              <a:lnSpc>
                <a:spcPct val="90000"/>
              </a:lnSpc>
            </a:pPr>
            <a:r>
              <a:rPr lang="es-ES" sz="1300" dirty="0">
                <a:solidFill>
                  <a:schemeClr val="tx1"/>
                </a:solidFill>
              </a:rPr>
              <a:t>IV. La pericial;</a:t>
            </a:r>
          </a:p>
          <a:p>
            <a:pPr>
              <a:lnSpc>
                <a:spcPct val="90000"/>
              </a:lnSpc>
            </a:pPr>
            <a:endParaRPr lang="es-ES" sz="1300" dirty="0">
              <a:solidFill>
                <a:schemeClr val="tx1"/>
              </a:solidFill>
            </a:endParaRPr>
          </a:p>
          <a:p>
            <a:pPr>
              <a:lnSpc>
                <a:spcPct val="90000"/>
              </a:lnSpc>
            </a:pPr>
            <a:r>
              <a:rPr lang="es-ES" sz="1300" dirty="0">
                <a:solidFill>
                  <a:schemeClr val="tx1"/>
                </a:solidFill>
              </a:rPr>
              <a:t>V. La testimonial;</a:t>
            </a:r>
          </a:p>
          <a:p>
            <a:pPr>
              <a:lnSpc>
                <a:spcPct val="90000"/>
              </a:lnSpc>
            </a:pPr>
            <a:endParaRPr lang="es-ES" sz="1300" dirty="0">
              <a:solidFill>
                <a:schemeClr val="tx1"/>
              </a:solidFill>
            </a:endParaRPr>
          </a:p>
          <a:p>
            <a:pPr>
              <a:lnSpc>
                <a:spcPct val="90000"/>
              </a:lnSpc>
            </a:pPr>
            <a:r>
              <a:rPr lang="es-ES" sz="1300" dirty="0">
                <a:solidFill>
                  <a:schemeClr val="tx1"/>
                </a:solidFill>
              </a:rPr>
              <a:t>VI. La confesional, excepto tratándose de autoridades;</a:t>
            </a:r>
          </a:p>
          <a:p>
            <a:pPr>
              <a:lnSpc>
                <a:spcPct val="90000"/>
              </a:lnSpc>
            </a:pPr>
            <a:endParaRPr lang="es-ES" sz="1300" dirty="0">
              <a:solidFill>
                <a:schemeClr val="tx1"/>
              </a:solidFill>
            </a:endParaRPr>
          </a:p>
          <a:p>
            <a:pPr>
              <a:lnSpc>
                <a:spcPct val="90000"/>
              </a:lnSpc>
            </a:pPr>
            <a:r>
              <a:rPr lang="es-ES" sz="1300" dirty="0">
                <a:solidFill>
                  <a:schemeClr val="tx1"/>
                </a:solidFill>
              </a:rPr>
              <a:t>VII. Las imágenes fotográficas, páginas electrónicas, escritos y demás elementos aportados por la ciencia y tecnología, y</a:t>
            </a:r>
          </a:p>
          <a:p>
            <a:pPr>
              <a:lnSpc>
                <a:spcPct val="90000"/>
              </a:lnSpc>
            </a:pPr>
            <a:endParaRPr lang="es-ES" sz="1300" dirty="0">
              <a:solidFill>
                <a:schemeClr val="tx1"/>
              </a:solidFill>
            </a:endParaRPr>
          </a:p>
          <a:p>
            <a:pPr>
              <a:lnSpc>
                <a:spcPct val="90000"/>
              </a:lnSpc>
            </a:pPr>
            <a:r>
              <a:rPr lang="es-ES" sz="1300" dirty="0">
                <a:solidFill>
                  <a:schemeClr val="tx1"/>
                </a:solidFill>
              </a:rPr>
              <a:t>VIII. La </a:t>
            </a:r>
            <a:r>
              <a:rPr lang="es-ES" sz="1300" dirty="0" err="1">
                <a:solidFill>
                  <a:schemeClr val="tx1"/>
                </a:solidFill>
              </a:rPr>
              <a:t>presuncional</a:t>
            </a:r>
            <a:r>
              <a:rPr lang="es-ES" sz="1300" dirty="0">
                <a:solidFill>
                  <a:schemeClr val="tx1"/>
                </a:solidFill>
              </a:rPr>
              <a:t> legal y humana.</a:t>
            </a:r>
          </a:p>
          <a:p>
            <a:pPr>
              <a:lnSpc>
                <a:spcPct val="90000"/>
              </a:lnSpc>
            </a:pPr>
            <a:endParaRPr lang="es-MX" sz="1300" dirty="0">
              <a:solidFill>
                <a:schemeClr val="tx1"/>
              </a:solidFill>
            </a:endParaRPr>
          </a:p>
        </p:txBody>
      </p:sp>
      <p:pic>
        <p:nvPicPr>
          <p:cNvPr id="9" name="Imagen 8" descr="Imagen que contiene alimentos, dibujo&#10;&#10;Descripción generada automáticamente">
            <a:extLst>
              <a:ext uri="{FF2B5EF4-FFF2-40B4-BE49-F238E27FC236}">
                <a16:creationId xmlns:a16="http://schemas.microsoft.com/office/drawing/2014/main" xmlns="" id="{7571C40E-DC86-4C4E-8971-10D95796E31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31704" b="31213"/>
          <a:stretch/>
        </p:blipFill>
        <p:spPr>
          <a:xfrm>
            <a:off x="8362950" y="5806327"/>
            <a:ext cx="3507486" cy="731633"/>
          </a:xfrm>
          <a:prstGeom prst="rect">
            <a:avLst/>
          </a:prstGeom>
        </p:spPr>
      </p:pic>
    </p:spTree>
    <p:extLst>
      <p:ext uri="{BB962C8B-B14F-4D97-AF65-F5344CB8AC3E}">
        <p14:creationId xmlns:p14="http://schemas.microsoft.com/office/powerpoint/2010/main" val="30294219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5A338357-1A6A-4C1E-A6D6-1DCDE6DF420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chemeClr val="accent1"/>
          </a:solidFill>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xmlns="" id="{E1F51140-4156-423C-9638-1223606FBA1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ltGray">
          <a:xfrm>
            <a:off x="166116" y="164592"/>
            <a:ext cx="11859768" cy="6528816"/>
          </a:xfrm>
          <a:prstGeom prst="rect">
            <a:avLst/>
          </a:prstGeom>
          <a:ln w="15875" cap="sq" cmpd="sng">
            <a:noFill/>
            <a:miter lim="800000"/>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xmlns="" id="{C6B93F55-B680-4568-8318-362307E46EB8}"/>
              </a:ext>
            </a:extLst>
          </p:cNvPr>
          <p:cNvSpPr>
            <a:spLocks noGrp="1"/>
          </p:cNvSpPr>
          <p:nvPr>
            <p:ph type="ctrTitle"/>
          </p:nvPr>
        </p:nvSpPr>
        <p:spPr>
          <a:xfrm>
            <a:off x="1008889" y="1097280"/>
            <a:ext cx="6043875" cy="4626864"/>
          </a:xfrm>
        </p:spPr>
        <p:txBody>
          <a:bodyPr anchor="ctr">
            <a:normAutofit/>
          </a:bodyPr>
          <a:lstStyle/>
          <a:p>
            <a:pPr algn="r"/>
            <a:r>
              <a:rPr lang="es-MX" dirty="0">
                <a:solidFill>
                  <a:schemeClr val="tx1"/>
                </a:solidFill>
              </a:rPr>
              <a:t>Periodo probatorio</a:t>
            </a:r>
          </a:p>
        </p:txBody>
      </p:sp>
      <p:sp>
        <p:nvSpPr>
          <p:cNvPr id="3" name="Subtítulo 2">
            <a:extLst>
              <a:ext uri="{FF2B5EF4-FFF2-40B4-BE49-F238E27FC236}">
                <a16:creationId xmlns:a16="http://schemas.microsoft.com/office/drawing/2014/main" xmlns="" id="{F97B9C2C-5307-4272-8508-7CC1DDAB7EA1}"/>
              </a:ext>
            </a:extLst>
          </p:cNvPr>
          <p:cNvSpPr>
            <a:spLocks noGrp="1"/>
          </p:cNvSpPr>
          <p:nvPr>
            <p:ph type="subTitle" idx="1"/>
          </p:nvPr>
        </p:nvSpPr>
        <p:spPr>
          <a:xfrm>
            <a:off x="8022028" y="1097280"/>
            <a:ext cx="3256177" cy="4626863"/>
          </a:xfrm>
        </p:spPr>
        <p:txBody>
          <a:bodyPr anchor="ctr">
            <a:normAutofit/>
          </a:bodyPr>
          <a:lstStyle/>
          <a:p>
            <a:pPr algn="l"/>
            <a:r>
              <a:rPr lang="es-ES" dirty="0"/>
              <a:t>30 días (Al día siguiente de que se notifique el auto de admisión se abre por ministerio de la ley el término probatorio de treinta días improrrogables. Art 296 CPCBC)</a:t>
            </a:r>
            <a:endParaRPr lang="es-MX"/>
          </a:p>
        </p:txBody>
      </p:sp>
      <p:cxnSp>
        <p:nvCxnSpPr>
          <p:cNvPr id="12" name="Straight Connector 11">
            <a:extLst>
              <a:ext uri="{FF2B5EF4-FFF2-40B4-BE49-F238E27FC236}">
                <a16:creationId xmlns:a16="http://schemas.microsoft.com/office/drawing/2014/main" xmlns="" id="{2DAA738B-EDF5-4694-B25A-3488245BC87C}"/>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7537395" y="2057399"/>
            <a:ext cx="0" cy="274320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9" name="Imagen 8" descr="Imagen que contiene alimentos, dibujo&#10;&#10;Descripción generada automáticamente">
            <a:extLst>
              <a:ext uri="{FF2B5EF4-FFF2-40B4-BE49-F238E27FC236}">
                <a16:creationId xmlns:a16="http://schemas.microsoft.com/office/drawing/2014/main" xmlns="" id="{63693B93-6FA8-474B-8C9F-F66AB7D4CE0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31704" b="31213"/>
          <a:stretch/>
        </p:blipFill>
        <p:spPr>
          <a:xfrm>
            <a:off x="8362950" y="5806327"/>
            <a:ext cx="3507486" cy="731633"/>
          </a:xfrm>
          <a:prstGeom prst="rect">
            <a:avLst/>
          </a:prstGeom>
        </p:spPr>
      </p:pic>
    </p:spTree>
    <p:extLst>
      <p:ext uri="{BB962C8B-B14F-4D97-AF65-F5344CB8AC3E}">
        <p14:creationId xmlns:p14="http://schemas.microsoft.com/office/powerpoint/2010/main" val="14328595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1C3D9BD5-A493-4B97-963D-60135D53382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xmlns="" id="{1F759AF4-E342-4E60-8A32-C44A328F2F4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ltGray">
          <a:xfrm>
            <a:off x="321564" y="320040"/>
            <a:ext cx="11548872" cy="6217920"/>
          </a:xfrm>
          <a:prstGeom prst="rect">
            <a:avLst/>
          </a:prstGeom>
          <a:ln w="15875" cap="sq" cmpd="sng">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xmlns="" id="{6032BA4B-919B-4D50-9863-F3AF4BDDA508}"/>
              </a:ext>
            </a:extLst>
          </p:cNvPr>
          <p:cNvSpPr>
            <a:spLocks noGrp="1"/>
          </p:cNvSpPr>
          <p:nvPr>
            <p:ph type="title"/>
          </p:nvPr>
        </p:nvSpPr>
        <p:spPr>
          <a:xfrm>
            <a:off x="924443" y="1023257"/>
            <a:ext cx="3732902" cy="4570457"/>
          </a:xfrm>
          <a:effectLst/>
        </p:spPr>
        <p:txBody>
          <a:bodyPr>
            <a:normAutofit/>
          </a:bodyPr>
          <a:lstStyle/>
          <a:p>
            <a:pPr algn="l"/>
            <a:r>
              <a:rPr lang="es-MX" dirty="0"/>
              <a:t>Alegatos </a:t>
            </a:r>
            <a:endParaRPr lang="es-MX"/>
          </a:p>
        </p:txBody>
      </p:sp>
      <p:cxnSp>
        <p:nvCxnSpPr>
          <p:cNvPr id="12" name="Straight Connector 11">
            <a:extLst>
              <a:ext uri="{FF2B5EF4-FFF2-40B4-BE49-F238E27FC236}">
                <a16:creationId xmlns:a16="http://schemas.microsoft.com/office/drawing/2014/main" xmlns="" id="{A49B2805-6469-407A-A68A-BB85AC8A8596}"/>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4968371" y="2057399"/>
            <a:ext cx="0" cy="27432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Marcador de contenido 2">
            <a:extLst>
              <a:ext uri="{FF2B5EF4-FFF2-40B4-BE49-F238E27FC236}">
                <a16:creationId xmlns:a16="http://schemas.microsoft.com/office/drawing/2014/main" xmlns="" id="{35CFFB89-0D86-481F-94F7-7EB1C32AF972}"/>
              </a:ext>
            </a:extLst>
          </p:cNvPr>
          <p:cNvSpPr>
            <a:spLocks noGrp="1"/>
          </p:cNvSpPr>
          <p:nvPr>
            <p:ph idx="1"/>
          </p:nvPr>
        </p:nvSpPr>
        <p:spPr>
          <a:xfrm>
            <a:off x="5252560" y="1023257"/>
            <a:ext cx="6025645" cy="4570457"/>
          </a:xfrm>
          <a:effectLst/>
        </p:spPr>
        <p:txBody>
          <a:bodyPr anchor="ctr">
            <a:normAutofit/>
          </a:bodyPr>
          <a:lstStyle/>
          <a:p>
            <a:r>
              <a:rPr lang="es-ES" dirty="0"/>
              <a:t>5 días (Concluida la recepción en la forma escrita de las pruebas ofrecidas, tendrán las partes cinco días comunes para alegar Art. 419 CPCBC)</a:t>
            </a:r>
            <a:endParaRPr lang="es-MX" dirty="0"/>
          </a:p>
        </p:txBody>
      </p:sp>
      <p:pic>
        <p:nvPicPr>
          <p:cNvPr id="9" name="Imagen 8" descr="Imagen que contiene alimentos, dibujo&#10;&#10;Descripción generada automáticamente">
            <a:extLst>
              <a:ext uri="{FF2B5EF4-FFF2-40B4-BE49-F238E27FC236}">
                <a16:creationId xmlns:a16="http://schemas.microsoft.com/office/drawing/2014/main" xmlns="" id="{747D3707-32C3-46F1-8F42-BF1A7EC8E8C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31704" b="31213"/>
          <a:stretch/>
        </p:blipFill>
        <p:spPr>
          <a:xfrm>
            <a:off x="8362950" y="5806327"/>
            <a:ext cx="3507486" cy="731633"/>
          </a:xfrm>
          <a:prstGeom prst="rect">
            <a:avLst/>
          </a:prstGeom>
        </p:spPr>
      </p:pic>
    </p:spTree>
    <p:extLst>
      <p:ext uri="{BB962C8B-B14F-4D97-AF65-F5344CB8AC3E}">
        <p14:creationId xmlns:p14="http://schemas.microsoft.com/office/powerpoint/2010/main" val="4134433320"/>
      </p:ext>
    </p:extLst>
  </p:cSld>
  <p:clrMapOvr>
    <a:overrideClrMapping bg1="lt1" tx1="dk1" bg2="lt2" tx2="dk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1C3D9BD5-A493-4B97-963D-60135D53382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xmlns="" id="{1F759AF4-E342-4E60-8A32-C44A328F2F4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ltGray">
          <a:xfrm>
            <a:off x="321564" y="320040"/>
            <a:ext cx="11548872" cy="6217920"/>
          </a:xfrm>
          <a:prstGeom prst="rect">
            <a:avLst/>
          </a:prstGeom>
          <a:ln w="15875" cap="sq" cmpd="sng">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xmlns="" id="{C15AC3A8-441B-4C57-BFC4-DD18FB09F28B}"/>
              </a:ext>
            </a:extLst>
          </p:cNvPr>
          <p:cNvSpPr>
            <a:spLocks noGrp="1"/>
          </p:cNvSpPr>
          <p:nvPr>
            <p:ph type="title"/>
          </p:nvPr>
        </p:nvSpPr>
        <p:spPr>
          <a:xfrm>
            <a:off x="924443" y="1023257"/>
            <a:ext cx="3732902" cy="4570457"/>
          </a:xfrm>
          <a:effectLst/>
        </p:spPr>
        <p:txBody>
          <a:bodyPr>
            <a:normAutofit/>
          </a:bodyPr>
          <a:lstStyle/>
          <a:p>
            <a:pPr algn="l"/>
            <a:r>
              <a:rPr lang="es-MX" dirty="0"/>
              <a:t>Cierre y Resolución</a:t>
            </a:r>
            <a:endParaRPr lang="es-MX"/>
          </a:p>
        </p:txBody>
      </p:sp>
      <p:cxnSp>
        <p:nvCxnSpPr>
          <p:cNvPr id="12" name="Straight Connector 11">
            <a:extLst>
              <a:ext uri="{FF2B5EF4-FFF2-40B4-BE49-F238E27FC236}">
                <a16:creationId xmlns:a16="http://schemas.microsoft.com/office/drawing/2014/main" xmlns="" id="{A49B2805-6469-407A-A68A-BB85AC8A8596}"/>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4968371" y="2057399"/>
            <a:ext cx="0" cy="27432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Marcador de contenido 2">
            <a:extLst>
              <a:ext uri="{FF2B5EF4-FFF2-40B4-BE49-F238E27FC236}">
                <a16:creationId xmlns:a16="http://schemas.microsoft.com/office/drawing/2014/main" xmlns="" id="{142BCC6F-99A8-4970-8873-00BC2FEC4ACE}"/>
              </a:ext>
            </a:extLst>
          </p:cNvPr>
          <p:cNvSpPr>
            <a:spLocks noGrp="1"/>
          </p:cNvSpPr>
          <p:nvPr>
            <p:ph idx="1"/>
          </p:nvPr>
        </p:nvSpPr>
        <p:spPr>
          <a:xfrm>
            <a:off x="5252560" y="1023257"/>
            <a:ext cx="6025645" cy="4570457"/>
          </a:xfrm>
          <a:effectLst/>
        </p:spPr>
        <p:txBody>
          <a:bodyPr anchor="ctr">
            <a:normAutofit/>
          </a:bodyPr>
          <a:lstStyle/>
          <a:p>
            <a:r>
              <a:rPr lang="es-ES" dirty="0"/>
              <a:t>8 días (Pasado que sea el término para alegar, serán citadas las partes para sentencia, que se pronunciará dentro de ocho días art. 419 párrafo segundo CPCBC)</a:t>
            </a:r>
            <a:endParaRPr lang="es-MX" dirty="0"/>
          </a:p>
        </p:txBody>
      </p:sp>
      <p:pic>
        <p:nvPicPr>
          <p:cNvPr id="9" name="Imagen 8" descr="Imagen que contiene alimentos, dibujo&#10;&#10;Descripción generada automáticamente">
            <a:extLst>
              <a:ext uri="{FF2B5EF4-FFF2-40B4-BE49-F238E27FC236}">
                <a16:creationId xmlns:a16="http://schemas.microsoft.com/office/drawing/2014/main" xmlns="" id="{4432374F-26C4-4A00-A75D-015071E9A7DC}"/>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31704" b="31213"/>
          <a:stretch/>
        </p:blipFill>
        <p:spPr>
          <a:xfrm>
            <a:off x="8362950" y="5806327"/>
            <a:ext cx="3507486" cy="731633"/>
          </a:xfrm>
          <a:prstGeom prst="rect">
            <a:avLst/>
          </a:prstGeom>
        </p:spPr>
      </p:pic>
    </p:spTree>
    <p:extLst>
      <p:ext uri="{BB962C8B-B14F-4D97-AF65-F5344CB8AC3E}">
        <p14:creationId xmlns:p14="http://schemas.microsoft.com/office/powerpoint/2010/main" val="1390096069"/>
      </p:ext>
    </p:extLst>
  </p:cSld>
  <p:clrMapOvr>
    <a:overrideClrMapping bg1="lt1" tx1="dk1" bg2="lt2" tx2="dk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xmlns="" id="{98761467-7640-47B1-90D4-04ADAD632C9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Freeform: Shape 11">
            <a:extLst>
              <a:ext uri="{FF2B5EF4-FFF2-40B4-BE49-F238E27FC236}">
                <a16:creationId xmlns:a16="http://schemas.microsoft.com/office/drawing/2014/main" xmlns="" id="{738B1503-6FE9-46B4-9354-E943D91B11A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3805514" y="-2"/>
            <a:ext cx="8386486" cy="6858002"/>
          </a:xfrm>
          <a:custGeom>
            <a:avLst/>
            <a:gdLst>
              <a:gd name="connsiteX0" fmla="*/ 0 w 6088489"/>
              <a:gd name="connsiteY0" fmla="*/ 0 h 6858002"/>
              <a:gd name="connsiteX1" fmla="*/ 3563332 w 6088489"/>
              <a:gd name="connsiteY1" fmla="*/ 0 h 6858002"/>
              <a:gd name="connsiteX2" fmla="*/ 3563332 w 6088489"/>
              <a:gd name="connsiteY2" fmla="*/ 3 h 6858002"/>
              <a:gd name="connsiteX3" fmla="*/ 5842099 w 6088489"/>
              <a:gd name="connsiteY3" fmla="*/ 3 h 6858002"/>
              <a:gd name="connsiteX4" fmla="*/ 5842099 w 6088489"/>
              <a:gd name="connsiteY4" fmla="*/ 4 h 6858002"/>
              <a:gd name="connsiteX5" fmla="*/ 5835346 w 6088489"/>
              <a:gd name="connsiteY5" fmla="*/ 4 h 6858002"/>
              <a:gd name="connsiteX6" fmla="*/ 5841229 w 6088489"/>
              <a:gd name="connsiteY6" fmla="*/ 40466 h 6858002"/>
              <a:gd name="connsiteX7" fmla="*/ 5858543 w 6088489"/>
              <a:gd name="connsiteY7" fmla="*/ 159110 h 6858002"/>
              <a:gd name="connsiteX8" fmla="*/ 5870645 w 6088489"/>
              <a:gd name="connsiteY8" fmla="*/ 245521 h 6858002"/>
              <a:gd name="connsiteX9" fmla="*/ 5883420 w 6088489"/>
              <a:gd name="connsiteY9" fmla="*/ 348391 h 6858002"/>
              <a:gd name="connsiteX10" fmla="*/ 5898716 w 6088489"/>
              <a:gd name="connsiteY10" fmla="*/ 470463 h 6858002"/>
              <a:gd name="connsiteX11" fmla="*/ 5914853 w 6088489"/>
              <a:gd name="connsiteY11" fmla="*/ 605566 h 6858002"/>
              <a:gd name="connsiteX12" fmla="*/ 5931830 w 6088489"/>
              <a:gd name="connsiteY12" fmla="*/ 757813 h 6858002"/>
              <a:gd name="connsiteX13" fmla="*/ 5949815 w 6088489"/>
              <a:gd name="connsiteY13" fmla="*/ 923777 h 6858002"/>
              <a:gd name="connsiteX14" fmla="*/ 5967801 w 6088489"/>
              <a:gd name="connsiteY14" fmla="*/ 1104142 h 6858002"/>
              <a:gd name="connsiteX15" fmla="*/ 5986122 w 6088489"/>
              <a:gd name="connsiteY15" fmla="*/ 1296166 h 6858002"/>
              <a:gd name="connsiteX16" fmla="*/ 6003099 w 6088489"/>
              <a:gd name="connsiteY16" fmla="*/ 1503278 h 6858002"/>
              <a:gd name="connsiteX17" fmla="*/ 6019404 w 6088489"/>
              <a:gd name="connsiteY17" fmla="*/ 1719991 h 6858002"/>
              <a:gd name="connsiteX18" fmla="*/ 6034196 w 6088489"/>
              <a:gd name="connsiteY18" fmla="*/ 1949048 h 6858002"/>
              <a:gd name="connsiteX19" fmla="*/ 6048315 w 6088489"/>
              <a:gd name="connsiteY19" fmla="*/ 2187706 h 6858002"/>
              <a:gd name="connsiteX20" fmla="*/ 6061595 w 6088489"/>
              <a:gd name="connsiteY20" fmla="*/ 2436652 h 6858002"/>
              <a:gd name="connsiteX21" fmla="*/ 6066301 w 6088489"/>
              <a:gd name="connsiteY21" fmla="*/ 2564211 h 6858002"/>
              <a:gd name="connsiteX22" fmla="*/ 6071512 w 6088489"/>
              <a:gd name="connsiteY22" fmla="*/ 2694512 h 6858002"/>
              <a:gd name="connsiteX23" fmla="*/ 6076386 w 6088489"/>
              <a:gd name="connsiteY23" fmla="*/ 2826871 h 6858002"/>
              <a:gd name="connsiteX24" fmla="*/ 6079580 w 6088489"/>
              <a:gd name="connsiteY24" fmla="*/ 2959917 h 6858002"/>
              <a:gd name="connsiteX25" fmla="*/ 6082438 w 6088489"/>
              <a:gd name="connsiteY25" fmla="*/ 3095705 h 6858002"/>
              <a:gd name="connsiteX26" fmla="*/ 6085463 w 6088489"/>
              <a:gd name="connsiteY26" fmla="*/ 3232865 h 6858002"/>
              <a:gd name="connsiteX27" fmla="*/ 6087480 w 6088489"/>
              <a:gd name="connsiteY27" fmla="*/ 3372768 h 6858002"/>
              <a:gd name="connsiteX28" fmla="*/ 6087480 w 6088489"/>
              <a:gd name="connsiteY28" fmla="*/ 3514043 h 6858002"/>
              <a:gd name="connsiteX29" fmla="*/ 6088489 w 6088489"/>
              <a:gd name="connsiteY29" fmla="*/ 3656689 h 6858002"/>
              <a:gd name="connsiteX30" fmla="*/ 6087480 w 6088489"/>
              <a:gd name="connsiteY30" fmla="*/ 3800707 h 6858002"/>
              <a:gd name="connsiteX31" fmla="*/ 6085463 w 6088489"/>
              <a:gd name="connsiteY31" fmla="*/ 3946783 h 6858002"/>
              <a:gd name="connsiteX32" fmla="*/ 6083614 w 6088489"/>
              <a:gd name="connsiteY32" fmla="*/ 4092858 h 6858002"/>
              <a:gd name="connsiteX33" fmla="*/ 6079580 w 6088489"/>
              <a:gd name="connsiteY33" fmla="*/ 4240991 h 6858002"/>
              <a:gd name="connsiteX34" fmla="*/ 6075378 w 6088489"/>
              <a:gd name="connsiteY34" fmla="*/ 4390495 h 6858002"/>
              <a:gd name="connsiteX35" fmla="*/ 6070503 w 6088489"/>
              <a:gd name="connsiteY35" fmla="*/ 4540000 h 6858002"/>
              <a:gd name="connsiteX36" fmla="*/ 6063612 w 6088489"/>
              <a:gd name="connsiteY36" fmla="*/ 4690876 h 6858002"/>
              <a:gd name="connsiteX37" fmla="*/ 6055375 w 6088489"/>
              <a:gd name="connsiteY37" fmla="*/ 4843123 h 6858002"/>
              <a:gd name="connsiteX38" fmla="*/ 6047475 w 6088489"/>
              <a:gd name="connsiteY38" fmla="*/ 4996057 h 6858002"/>
              <a:gd name="connsiteX39" fmla="*/ 6037390 w 6088489"/>
              <a:gd name="connsiteY39" fmla="*/ 5148990 h 6858002"/>
              <a:gd name="connsiteX40" fmla="*/ 6025287 w 6088489"/>
              <a:gd name="connsiteY40" fmla="*/ 5303981 h 6858002"/>
              <a:gd name="connsiteX41" fmla="*/ 6013185 w 6088489"/>
              <a:gd name="connsiteY41" fmla="*/ 5456914 h 6858002"/>
              <a:gd name="connsiteX42" fmla="*/ 5999233 w 6088489"/>
              <a:gd name="connsiteY42" fmla="*/ 5612591 h 6858002"/>
              <a:gd name="connsiteX43" fmla="*/ 5983937 w 6088489"/>
              <a:gd name="connsiteY43" fmla="*/ 5768953 h 6858002"/>
              <a:gd name="connsiteX44" fmla="*/ 5967801 w 6088489"/>
              <a:gd name="connsiteY44" fmla="*/ 5923258 h 6858002"/>
              <a:gd name="connsiteX45" fmla="*/ 5948975 w 6088489"/>
              <a:gd name="connsiteY45" fmla="*/ 6079621 h 6858002"/>
              <a:gd name="connsiteX46" fmla="*/ 5928804 w 6088489"/>
              <a:gd name="connsiteY46" fmla="*/ 6235297 h 6858002"/>
              <a:gd name="connsiteX47" fmla="*/ 5908801 w 6088489"/>
              <a:gd name="connsiteY47" fmla="*/ 6391660 h 6858002"/>
              <a:gd name="connsiteX48" fmla="*/ 5885437 w 6088489"/>
              <a:gd name="connsiteY48" fmla="*/ 6547336 h 6858002"/>
              <a:gd name="connsiteX49" fmla="*/ 5861568 w 6088489"/>
              <a:gd name="connsiteY49" fmla="*/ 6702327 h 6858002"/>
              <a:gd name="connsiteX50" fmla="*/ 5836524 w 6088489"/>
              <a:gd name="connsiteY50" fmla="*/ 6858002 h 6858002"/>
              <a:gd name="connsiteX51" fmla="*/ 3563332 w 6088489"/>
              <a:gd name="connsiteY51" fmla="*/ 6858002 h 6858002"/>
              <a:gd name="connsiteX52" fmla="*/ 1223490 w 6088489"/>
              <a:gd name="connsiteY52" fmla="*/ 6858002 h 6858002"/>
              <a:gd name="connsiteX53" fmla="*/ 0 w 6088489"/>
              <a:gd name="connsiteY53" fmla="*/ 6858002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6088489" h="6858002">
                <a:moveTo>
                  <a:pt x="0" y="0"/>
                </a:moveTo>
                <a:lnTo>
                  <a:pt x="3563332" y="0"/>
                </a:lnTo>
                <a:lnTo>
                  <a:pt x="3563332" y="3"/>
                </a:lnTo>
                <a:lnTo>
                  <a:pt x="5842099" y="3"/>
                </a:lnTo>
                <a:lnTo>
                  <a:pt x="5842099" y="4"/>
                </a:lnTo>
                <a:lnTo>
                  <a:pt x="5835346" y="4"/>
                </a:lnTo>
                <a:lnTo>
                  <a:pt x="5841229" y="40466"/>
                </a:lnTo>
                <a:lnTo>
                  <a:pt x="5858543" y="159110"/>
                </a:lnTo>
                <a:lnTo>
                  <a:pt x="5870645" y="245521"/>
                </a:lnTo>
                <a:lnTo>
                  <a:pt x="5883420" y="348391"/>
                </a:lnTo>
                <a:lnTo>
                  <a:pt x="5898716" y="470463"/>
                </a:lnTo>
                <a:lnTo>
                  <a:pt x="5914853" y="605566"/>
                </a:lnTo>
                <a:lnTo>
                  <a:pt x="5931830" y="757813"/>
                </a:lnTo>
                <a:lnTo>
                  <a:pt x="5949815" y="923777"/>
                </a:lnTo>
                <a:lnTo>
                  <a:pt x="5967801" y="1104142"/>
                </a:lnTo>
                <a:lnTo>
                  <a:pt x="5986122" y="1296166"/>
                </a:lnTo>
                <a:lnTo>
                  <a:pt x="6003099" y="1503278"/>
                </a:lnTo>
                <a:lnTo>
                  <a:pt x="6019404" y="1719991"/>
                </a:lnTo>
                <a:lnTo>
                  <a:pt x="6034196" y="1949048"/>
                </a:lnTo>
                <a:lnTo>
                  <a:pt x="6048315" y="2187706"/>
                </a:lnTo>
                <a:lnTo>
                  <a:pt x="6061595" y="2436652"/>
                </a:lnTo>
                <a:lnTo>
                  <a:pt x="6066301" y="2564211"/>
                </a:lnTo>
                <a:lnTo>
                  <a:pt x="6071512" y="2694512"/>
                </a:lnTo>
                <a:lnTo>
                  <a:pt x="6076386" y="2826871"/>
                </a:lnTo>
                <a:lnTo>
                  <a:pt x="6079580" y="2959917"/>
                </a:lnTo>
                <a:lnTo>
                  <a:pt x="6082438" y="3095705"/>
                </a:lnTo>
                <a:lnTo>
                  <a:pt x="6085463" y="3232865"/>
                </a:lnTo>
                <a:lnTo>
                  <a:pt x="6087480" y="3372768"/>
                </a:lnTo>
                <a:lnTo>
                  <a:pt x="6087480" y="3514043"/>
                </a:lnTo>
                <a:lnTo>
                  <a:pt x="6088489" y="3656689"/>
                </a:lnTo>
                <a:lnTo>
                  <a:pt x="6087480" y="3800707"/>
                </a:lnTo>
                <a:lnTo>
                  <a:pt x="6085463" y="3946783"/>
                </a:lnTo>
                <a:lnTo>
                  <a:pt x="6083614" y="4092858"/>
                </a:lnTo>
                <a:lnTo>
                  <a:pt x="6079580" y="4240991"/>
                </a:lnTo>
                <a:lnTo>
                  <a:pt x="6075378" y="4390495"/>
                </a:lnTo>
                <a:lnTo>
                  <a:pt x="6070503" y="4540000"/>
                </a:lnTo>
                <a:lnTo>
                  <a:pt x="6063612" y="4690876"/>
                </a:lnTo>
                <a:lnTo>
                  <a:pt x="6055375" y="4843123"/>
                </a:lnTo>
                <a:lnTo>
                  <a:pt x="6047475" y="4996057"/>
                </a:lnTo>
                <a:lnTo>
                  <a:pt x="6037390" y="5148990"/>
                </a:lnTo>
                <a:lnTo>
                  <a:pt x="6025287" y="5303981"/>
                </a:lnTo>
                <a:lnTo>
                  <a:pt x="6013185" y="5456914"/>
                </a:lnTo>
                <a:lnTo>
                  <a:pt x="5999233" y="5612591"/>
                </a:lnTo>
                <a:lnTo>
                  <a:pt x="5983937" y="5768953"/>
                </a:lnTo>
                <a:lnTo>
                  <a:pt x="5967801" y="5923258"/>
                </a:lnTo>
                <a:lnTo>
                  <a:pt x="5948975" y="6079621"/>
                </a:lnTo>
                <a:lnTo>
                  <a:pt x="5928804" y="6235297"/>
                </a:lnTo>
                <a:lnTo>
                  <a:pt x="5908801" y="6391660"/>
                </a:lnTo>
                <a:lnTo>
                  <a:pt x="5885437" y="6547336"/>
                </a:lnTo>
                <a:lnTo>
                  <a:pt x="5861568" y="6702327"/>
                </a:lnTo>
                <a:lnTo>
                  <a:pt x="5836524" y="6858002"/>
                </a:lnTo>
                <a:lnTo>
                  <a:pt x="3563332" y="6858002"/>
                </a:lnTo>
                <a:lnTo>
                  <a:pt x="1223490" y="6858002"/>
                </a:lnTo>
                <a:lnTo>
                  <a:pt x="0" y="6858002"/>
                </a:lnTo>
                <a:close/>
              </a:path>
            </a:pathLst>
          </a:custGeom>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xmlns="" id="{B1E3E3AB-FC0C-4D9F-9CB0-E49B385890EA}"/>
              </a:ext>
            </a:extLst>
          </p:cNvPr>
          <p:cNvSpPr>
            <a:spLocks noGrp="1"/>
          </p:cNvSpPr>
          <p:nvPr>
            <p:ph type="ctrTitle"/>
          </p:nvPr>
        </p:nvSpPr>
        <p:spPr>
          <a:xfrm>
            <a:off x="4654295" y="965196"/>
            <a:ext cx="6197686" cy="1371604"/>
          </a:xfrm>
        </p:spPr>
        <p:txBody>
          <a:bodyPr vert="horz" lIns="91440" tIns="45720" rIns="91440" bIns="45720" rtlCol="0" anchor="ctr">
            <a:normAutofit/>
          </a:bodyPr>
          <a:lstStyle/>
          <a:p>
            <a:pPr algn="l"/>
            <a:r>
              <a:rPr lang="en-US" sz="4000" kern="12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rPr>
              <a:t>Facultad de Atracción</a:t>
            </a:r>
          </a:p>
        </p:txBody>
      </p:sp>
      <p:pic>
        <p:nvPicPr>
          <p:cNvPr id="7" name="Graphic 6" descr="Red">
            <a:extLst>
              <a:ext uri="{FF2B5EF4-FFF2-40B4-BE49-F238E27FC236}">
                <a16:creationId xmlns:a16="http://schemas.microsoft.com/office/drawing/2014/main" xmlns="" id="{FA4358C2-F381-44AA-BB0B-E2B6913A11E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p:blipFill>
        <p:spPr>
          <a:xfrm>
            <a:off x="644332" y="2170143"/>
            <a:ext cx="2517715" cy="2517715"/>
          </a:xfrm>
          <a:prstGeom prst="rect">
            <a:avLst/>
          </a:prstGeom>
        </p:spPr>
      </p:pic>
      <p:sp>
        <p:nvSpPr>
          <p:cNvPr id="3" name="Subtítulo 2">
            <a:extLst>
              <a:ext uri="{FF2B5EF4-FFF2-40B4-BE49-F238E27FC236}">
                <a16:creationId xmlns:a16="http://schemas.microsoft.com/office/drawing/2014/main" xmlns="" id="{81CB1CEC-841C-4D9D-BCFA-DA8160FAE8A4}"/>
              </a:ext>
            </a:extLst>
          </p:cNvPr>
          <p:cNvSpPr>
            <a:spLocks noGrp="1"/>
          </p:cNvSpPr>
          <p:nvPr>
            <p:ph type="subTitle" idx="1"/>
          </p:nvPr>
        </p:nvSpPr>
        <p:spPr>
          <a:xfrm>
            <a:off x="4654295" y="2617694"/>
            <a:ext cx="6197686" cy="3173505"/>
          </a:xfrm>
        </p:spPr>
        <p:txBody>
          <a:bodyPr vert="horz" lIns="91440" tIns="45720" rIns="91440" bIns="45720" rtlCol="0" anchor="t">
            <a:normAutofit/>
          </a:bodyPr>
          <a:lstStyle/>
          <a:p>
            <a:pPr marL="342900" indent="-342900" algn="l">
              <a:lnSpc>
                <a:spcPct val="90000"/>
              </a:lnSpc>
              <a:buFont typeface="Wingdings 2" charset="2"/>
              <a:buChar char="•"/>
            </a:pPr>
            <a:r>
              <a:rPr lang="en-US" sz="1900" dirty="0">
                <a:solidFill>
                  <a:schemeClr val="tx2"/>
                </a:solidFill>
              </a:rPr>
              <a:t>3 </a:t>
            </a:r>
            <a:r>
              <a:rPr lang="en-US" sz="1900" dirty="0" err="1">
                <a:solidFill>
                  <a:schemeClr val="tx2"/>
                </a:solidFill>
              </a:rPr>
              <a:t>días</a:t>
            </a:r>
            <a:r>
              <a:rPr lang="en-US" sz="1900" dirty="0">
                <a:solidFill>
                  <a:schemeClr val="tx2"/>
                </a:solidFill>
              </a:rPr>
              <a:t> (S.O. ITAIP BC </a:t>
            </a:r>
            <a:r>
              <a:rPr lang="en-US" sz="1900" dirty="0" err="1">
                <a:solidFill>
                  <a:schemeClr val="tx2"/>
                </a:solidFill>
              </a:rPr>
              <a:t>notificar</a:t>
            </a:r>
            <a:r>
              <a:rPr lang="en-US" sz="1900" dirty="0">
                <a:solidFill>
                  <a:schemeClr val="tx2"/>
                </a:solidFill>
              </a:rPr>
              <a:t> al INAI, en un </a:t>
            </a:r>
            <a:r>
              <a:rPr lang="en-US" sz="1900" dirty="0" err="1">
                <a:solidFill>
                  <a:schemeClr val="tx2"/>
                </a:solidFill>
              </a:rPr>
              <a:t>plazo</a:t>
            </a:r>
            <a:r>
              <a:rPr lang="en-US" sz="1900" dirty="0">
                <a:solidFill>
                  <a:schemeClr val="tx2"/>
                </a:solidFill>
              </a:rPr>
              <a:t> que no </a:t>
            </a:r>
            <a:r>
              <a:rPr lang="en-US" sz="1900" dirty="0" err="1">
                <a:solidFill>
                  <a:schemeClr val="tx2"/>
                </a:solidFill>
              </a:rPr>
              <a:t>excederá</a:t>
            </a:r>
            <a:r>
              <a:rPr lang="en-US" sz="1900" dirty="0">
                <a:solidFill>
                  <a:schemeClr val="tx2"/>
                </a:solidFill>
              </a:rPr>
              <a:t> de </a:t>
            </a:r>
            <a:r>
              <a:rPr lang="en-US" sz="1900" dirty="0" err="1">
                <a:solidFill>
                  <a:schemeClr val="tx2"/>
                </a:solidFill>
              </a:rPr>
              <a:t>tres</a:t>
            </a:r>
            <a:r>
              <a:rPr lang="en-US" sz="1900" dirty="0">
                <a:solidFill>
                  <a:schemeClr val="tx2"/>
                </a:solidFill>
              </a:rPr>
              <a:t> </a:t>
            </a:r>
            <a:r>
              <a:rPr lang="en-US" sz="1900" dirty="0" err="1">
                <a:solidFill>
                  <a:schemeClr val="tx2"/>
                </a:solidFill>
              </a:rPr>
              <a:t>días</a:t>
            </a:r>
            <a:r>
              <a:rPr lang="en-US" sz="1900" dirty="0">
                <a:solidFill>
                  <a:schemeClr val="tx2"/>
                </a:solidFill>
              </a:rPr>
              <a:t>, a </a:t>
            </a:r>
            <a:r>
              <a:rPr lang="en-US" sz="1900" dirty="0" err="1">
                <a:solidFill>
                  <a:schemeClr val="tx2"/>
                </a:solidFill>
              </a:rPr>
              <a:t>partir</a:t>
            </a:r>
            <a:r>
              <a:rPr lang="en-US" sz="1900" dirty="0">
                <a:solidFill>
                  <a:schemeClr val="tx2"/>
                </a:solidFill>
              </a:rPr>
              <a:t> de que sea </a:t>
            </a:r>
            <a:r>
              <a:rPr lang="en-US" sz="1900" dirty="0" err="1">
                <a:solidFill>
                  <a:schemeClr val="tx2"/>
                </a:solidFill>
              </a:rPr>
              <a:t>interpuesto</a:t>
            </a:r>
            <a:r>
              <a:rPr lang="en-US" sz="1900" dirty="0">
                <a:solidFill>
                  <a:schemeClr val="tx2"/>
                </a:solidFill>
              </a:rPr>
              <a:t> el </a:t>
            </a:r>
            <a:r>
              <a:rPr lang="en-US" sz="1900" dirty="0" err="1">
                <a:solidFill>
                  <a:schemeClr val="tx2"/>
                </a:solidFill>
              </a:rPr>
              <a:t>recurso</a:t>
            </a:r>
            <a:r>
              <a:rPr lang="en-US" sz="1900" dirty="0">
                <a:solidFill>
                  <a:schemeClr val="tx2"/>
                </a:solidFill>
              </a:rPr>
              <a:t>. Art 131 LGPDP </a:t>
            </a:r>
            <a:r>
              <a:rPr lang="en-US" sz="1900" dirty="0" err="1">
                <a:solidFill>
                  <a:schemeClr val="tx2"/>
                </a:solidFill>
              </a:rPr>
              <a:t>posesión</a:t>
            </a:r>
            <a:r>
              <a:rPr lang="en-US" sz="1900" dirty="0">
                <a:solidFill>
                  <a:schemeClr val="tx2"/>
                </a:solidFill>
              </a:rPr>
              <a:t> SO)</a:t>
            </a:r>
          </a:p>
          <a:p>
            <a:pPr algn="l">
              <a:lnSpc>
                <a:spcPct val="90000"/>
              </a:lnSpc>
            </a:pPr>
            <a:endParaRPr lang="en-US" sz="1900" dirty="0">
              <a:solidFill>
                <a:schemeClr val="tx2"/>
              </a:solidFill>
            </a:endParaRPr>
          </a:p>
          <a:p>
            <a:pPr marL="457200" indent="-457200" algn="l">
              <a:lnSpc>
                <a:spcPct val="90000"/>
              </a:lnSpc>
              <a:buFont typeface="Wingdings 2" charset="2"/>
              <a:buAutoNum type="arabicPeriod"/>
            </a:pPr>
            <a:r>
              <a:rPr lang="en-US" sz="1900" dirty="0">
                <a:solidFill>
                  <a:schemeClr val="tx2"/>
                </a:solidFill>
              </a:rPr>
              <a:t>5 </a:t>
            </a:r>
            <a:r>
              <a:rPr lang="en-US" sz="1900" dirty="0" err="1">
                <a:solidFill>
                  <a:schemeClr val="tx2"/>
                </a:solidFill>
              </a:rPr>
              <a:t>días</a:t>
            </a:r>
            <a:r>
              <a:rPr lang="en-US" sz="1900" dirty="0">
                <a:solidFill>
                  <a:schemeClr val="tx2"/>
                </a:solidFill>
              </a:rPr>
              <a:t> (</a:t>
            </a:r>
            <a:r>
              <a:rPr lang="en-US" sz="1900" dirty="0" err="1">
                <a:solidFill>
                  <a:schemeClr val="tx2"/>
                </a:solidFill>
              </a:rPr>
              <a:t>Cuando</a:t>
            </a:r>
            <a:r>
              <a:rPr lang="en-US" sz="1900" dirty="0">
                <a:solidFill>
                  <a:schemeClr val="tx2"/>
                </a:solidFill>
              </a:rPr>
              <a:t> la </a:t>
            </a:r>
            <a:r>
              <a:rPr lang="en-US" sz="1900" dirty="0" err="1">
                <a:solidFill>
                  <a:schemeClr val="tx2"/>
                </a:solidFill>
              </a:rPr>
              <a:t>petición</a:t>
            </a:r>
            <a:r>
              <a:rPr lang="en-US" sz="1900" dirty="0">
                <a:solidFill>
                  <a:schemeClr val="tx2"/>
                </a:solidFill>
              </a:rPr>
              <a:t> de </a:t>
            </a:r>
            <a:r>
              <a:rPr lang="en-US" sz="1900" dirty="0" err="1">
                <a:solidFill>
                  <a:schemeClr val="tx2"/>
                </a:solidFill>
              </a:rPr>
              <a:t>atracción</a:t>
            </a:r>
            <a:r>
              <a:rPr lang="en-US" sz="1900" dirty="0">
                <a:solidFill>
                  <a:schemeClr val="tx2"/>
                </a:solidFill>
              </a:rPr>
              <a:t> sea </a:t>
            </a:r>
            <a:r>
              <a:rPr lang="en-US" sz="1900" dirty="0" err="1">
                <a:solidFill>
                  <a:schemeClr val="tx2"/>
                </a:solidFill>
              </a:rPr>
              <a:t>formulada</a:t>
            </a:r>
            <a:r>
              <a:rPr lang="en-US" sz="1900" dirty="0">
                <a:solidFill>
                  <a:schemeClr val="tx2"/>
                </a:solidFill>
              </a:rPr>
              <a:t> por el </a:t>
            </a:r>
            <a:r>
              <a:rPr lang="en-US" sz="1900" dirty="0" err="1">
                <a:solidFill>
                  <a:schemeClr val="tx2"/>
                </a:solidFill>
              </a:rPr>
              <a:t>Itaip</a:t>
            </a:r>
            <a:r>
              <a:rPr lang="en-US" sz="1900" dirty="0">
                <a:solidFill>
                  <a:schemeClr val="tx2"/>
                </a:solidFill>
              </a:rPr>
              <a:t> BC, </a:t>
            </a:r>
            <a:r>
              <a:rPr lang="en-US" sz="1900" dirty="0" err="1">
                <a:solidFill>
                  <a:schemeClr val="tx2"/>
                </a:solidFill>
              </a:rPr>
              <a:t>éste</a:t>
            </a:r>
            <a:r>
              <a:rPr lang="en-US" sz="1900" dirty="0">
                <a:solidFill>
                  <a:schemeClr val="tx2"/>
                </a:solidFill>
              </a:rPr>
              <a:t> </a:t>
            </a:r>
            <a:r>
              <a:rPr lang="en-US" sz="1900" dirty="0" err="1">
                <a:solidFill>
                  <a:schemeClr val="tx2"/>
                </a:solidFill>
              </a:rPr>
              <a:t>contará</a:t>
            </a:r>
            <a:r>
              <a:rPr lang="en-US" sz="1900" dirty="0">
                <a:solidFill>
                  <a:schemeClr val="tx2"/>
                </a:solidFill>
              </a:rPr>
              <a:t> con un </a:t>
            </a:r>
            <a:r>
              <a:rPr lang="en-US" sz="1900" dirty="0" err="1">
                <a:solidFill>
                  <a:schemeClr val="tx2"/>
                </a:solidFill>
              </a:rPr>
              <a:t>plazo</a:t>
            </a:r>
            <a:r>
              <a:rPr lang="en-US" sz="1900" dirty="0">
                <a:solidFill>
                  <a:schemeClr val="tx2"/>
                </a:solidFill>
              </a:rPr>
              <a:t> no mayor a </a:t>
            </a:r>
            <a:r>
              <a:rPr lang="en-US" sz="1900" dirty="0" err="1">
                <a:solidFill>
                  <a:schemeClr val="tx2"/>
                </a:solidFill>
              </a:rPr>
              <a:t>cinco</a:t>
            </a:r>
            <a:r>
              <a:rPr lang="en-US" sz="1900" dirty="0">
                <a:solidFill>
                  <a:schemeClr val="tx2"/>
                </a:solidFill>
              </a:rPr>
              <a:t> </a:t>
            </a:r>
            <a:r>
              <a:rPr lang="en-US" sz="1900" dirty="0" err="1">
                <a:solidFill>
                  <a:schemeClr val="tx2"/>
                </a:solidFill>
              </a:rPr>
              <a:t>días</a:t>
            </a:r>
            <a:r>
              <a:rPr lang="en-US" sz="1900" dirty="0">
                <a:solidFill>
                  <a:schemeClr val="tx2"/>
                </a:solidFill>
              </a:rPr>
              <a:t>, salvo lo </a:t>
            </a:r>
            <a:r>
              <a:rPr lang="en-US" sz="1900" dirty="0" err="1">
                <a:solidFill>
                  <a:schemeClr val="tx2"/>
                </a:solidFill>
              </a:rPr>
              <a:t>dispuesto</a:t>
            </a:r>
            <a:r>
              <a:rPr lang="en-US" sz="1900" dirty="0">
                <a:solidFill>
                  <a:schemeClr val="tx2"/>
                </a:solidFill>
              </a:rPr>
              <a:t> en el </a:t>
            </a:r>
            <a:r>
              <a:rPr lang="en-US" sz="1900" dirty="0" err="1">
                <a:solidFill>
                  <a:schemeClr val="tx2"/>
                </a:solidFill>
              </a:rPr>
              <a:t>último</a:t>
            </a:r>
            <a:r>
              <a:rPr lang="en-US" sz="1900" dirty="0">
                <a:solidFill>
                  <a:schemeClr val="tx2"/>
                </a:solidFill>
              </a:rPr>
              <a:t> </a:t>
            </a:r>
            <a:r>
              <a:rPr lang="en-US" sz="1900" dirty="0" err="1">
                <a:solidFill>
                  <a:schemeClr val="tx2"/>
                </a:solidFill>
              </a:rPr>
              <a:t>párrafo</a:t>
            </a:r>
            <a:r>
              <a:rPr lang="en-US" sz="1900" dirty="0">
                <a:solidFill>
                  <a:schemeClr val="tx2"/>
                </a:solidFill>
              </a:rPr>
              <a:t> del </a:t>
            </a:r>
            <a:r>
              <a:rPr lang="en-US" sz="1900" dirty="0" err="1">
                <a:solidFill>
                  <a:schemeClr val="tx2"/>
                </a:solidFill>
              </a:rPr>
              <a:t>artículo</a:t>
            </a:r>
            <a:r>
              <a:rPr lang="en-US" sz="1900" dirty="0">
                <a:solidFill>
                  <a:schemeClr val="tx2"/>
                </a:solidFill>
              </a:rPr>
              <a:t> 105 de </a:t>
            </a:r>
            <a:r>
              <a:rPr lang="en-US" sz="1900" dirty="0" err="1">
                <a:solidFill>
                  <a:schemeClr val="tx2"/>
                </a:solidFill>
              </a:rPr>
              <a:t>esta</a:t>
            </a:r>
            <a:r>
              <a:rPr lang="en-US" sz="1900" dirty="0">
                <a:solidFill>
                  <a:schemeClr val="tx2"/>
                </a:solidFill>
              </a:rPr>
              <a:t> Ley, para </a:t>
            </a:r>
            <a:r>
              <a:rPr lang="en-US" sz="1900" dirty="0" err="1">
                <a:solidFill>
                  <a:schemeClr val="tx2"/>
                </a:solidFill>
              </a:rPr>
              <a:t>solicitar</a:t>
            </a:r>
            <a:r>
              <a:rPr lang="en-US" sz="1900" dirty="0">
                <a:solidFill>
                  <a:schemeClr val="tx2"/>
                </a:solidFill>
              </a:rPr>
              <a:t> al Instituto que </a:t>
            </a:r>
            <a:r>
              <a:rPr lang="en-US" sz="1900" dirty="0" err="1">
                <a:solidFill>
                  <a:schemeClr val="tx2"/>
                </a:solidFill>
              </a:rPr>
              <a:t>analice</a:t>
            </a:r>
            <a:r>
              <a:rPr lang="en-US" sz="1900" dirty="0">
                <a:solidFill>
                  <a:schemeClr val="tx2"/>
                </a:solidFill>
              </a:rPr>
              <a:t> y, en </a:t>
            </a:r>
            <a:r>
              <a:rPr lang="en-US" sz="1900" dirty="0" err="1">
                <a:solidFill>
                  <a:schemeClr val="tx2"/>
                </a:solidFill>
              </a:rPr>
              <a:t>su</a:t>
            </a:r>
            <a:r>
              <a:rPr lang="en-US" sz="1900" dirty="0">
                <a:solidFill>
                  <a:schemeClr val="tx2"/>
                </a:solidFill>
              </a:rPr>
              <a:t> </a:t>
            </a:r>
            <a:r>
              <a:rPr lang="en-US" sz="1900" dirty="0" err="1">
                <a:solidFill>
                  <a:schemeClr val="tx2"/>
                </a:solidFill>
              </a:rPr>
              <a:t>caso</a:t>
            </a:r>
            <a:r>
              <a:rPr lang="en-US" sz="1900" dirty="0">
                <a:solidFill>
                  <a:schemeClr val="tx2"/>
                </a:solidFill>
              </a:rPr>
              <a:t>, </a:t>
            </a:r>
            <a:r>
              <a:rPr lang="en-US" sz="1900" dirty="0" err="1">
                <a:solidFill>
                  <a:schemeClr val="tx2"/>
                </a:solidFill>
              </a:rPr>
              <a:t>ejerza</a:t>
            </a:r>
            <a:r>
              <a:rPr lang="en-US" sz="1900" dirty="0">
                <a:solidFill>
                  <a:schemeClr val="tx2"/>
                </a:solidFill>
              </a:rPr>
              <a:t> la </a:t>
            </a:r>
            <a:r>
              <a:rPr lang="en-US" sz="1900" dirty="0" err="1">
                <a:solidFill>
                  <a:schemeClr val="tx2"/>
                </a:solidFill>
              </a:rPr>
              <a:t>facultad</a:t>
            </a:r>
            <a:r>
              <a:rPr lang="en-US" sz="1900" dirty="0">
                <a:solidFill>
                  <a:schemeClr val="tx2"/>
                </a:solidFill>
              </a:rPr>
              <a:t> de </a:t>
            </a:r>
            <a:r>
              <a:rPr lang="en-US" sz="1900" dirty="0" err="1">
                <a:solidFill>
                  <a:schemeClr val="tx2"/>
                </a:solidFill>
              </a:rPr>
              <a:t>atracción</a:t>
            </a:r>
            <a:r>
              <a:rPr lang="en-US" sz="1900" dirty="0">
                <a:solidFill>
                  <a:schemeClr val="tx2"/>
                </a:solidFill>
              </a:rPr>
              <a:t> </a:t>
            </a:r>
            <a:r>
              <a:rPr lang="en-US" sz="1900" dirty="0" err="1">
                <a:solidFill>
                  <a:schemeClr val="tx2"/>
                </a:solidFill>
              </a:rPr>
              <a:t>sobre</a:t>
            </a:r>
            <a:r>
              <a:rPr lang="en-US" sz="1900" dirty="0">
                <a:solidFill>
                  <a:schemeClr val="tx2"/>
                </a:solidFill>
              </a:rPr>
              <a:t> el </a:t>
            </a:r>
            <a:r>
              <a:rPr lang="en-US" sz="1900" dirty="0" err="1">
                <a:solidFill>
                  <a:schemeClr val="tx2"/>
                </a:solidFill>
              </a:rPr>
              <a:t>asunto</a:t>
            </a:r>
            <a:r>
              <a:rPr lang="en-US" sz="1900" dirty="0">
                <a:solidFill>
                  <a:schemeClr val="tx2"/>
                </a:solidFill>
              </a:rPr>
              <a:t> </a:t>
            </a:r>
            <a:r>
              <a:rPr lang="en-US" sz="1900" dirty="0" err="1">
                <a:solidFill>
                  <a:schemeClr val="tx2"/>
                </a:solidFill>
              </a:rPr>
              <a:t>puesto</a:t>
            </a:r>
            <a:r>
              <a:rPr lang="en-US" sz="1900" dirty="0">
                <a:solidFill>
                  <a:schemeClr val="tx2"/>
                </a:solidFill>
              </a:rPr>
              <a:t> a </a:t>
            </a:r>
            <a:r>
              <a:rPr lang="en-US" sz="1900" dirty="0" err="1">
                <a:solidFill>
                  <a:schemeClr val="tx2"/>
                </a:solidFill>
              </a:rPr>
              <a:t>su</a:t>
            </a:r>
            <a:r>
              <a:rPr lang="en-US" sz="1900" dirty="0">
                <a:solidFill>
                  <a:schemeClr val="tx2"/>
                </a:solidFill>
              </a:rPr>
              <a:t> </a:t>
            </a:r>
            <a:r>
              <a:rPr lang="en-US" sz="1900" dirty="0" err="1">
                <a:solidFill>
                  <a:schemeClr val="tx2"/>
                </a:solidFill>
              </a:rPr>
              <a:t>consideración</a:t>
            </a:r>
            <a:r>
              <a:rPr lang="en-US" sz="1900" dirty="0">
                <a:solidFill>
                  <a:schemeClr val="tx2"/>
                </a:solidFill>
              </a:rPr>
              <a:t>.</a:t>
            </a:r>
          </a:p>
          <a:p>
            <a:pPr algn="l">
              <a:lnSpc>
                <a:spcPct val="90000"/>
              </a:lnSpc>
            </a:pPr>
            <a:endParaRPr lang="en-US" sz="1900" dirty="0">
              <a:solidFill>
                <a:schemeClr val="tx2"/>
              </a:solidFill>
            </a:endParaRPr>
          </a:p>
        </p:txBody>
      </p:sp>
      <p:pic>
        <p:nvPicPr>
          <p:cNvPr id="8" name="Imagen 7" descr="Imagen que contiene alimentos, dibujo&#10;&#10;Descripción generada automáticamente">
            <a:extLst>
              <a:ext uri="{FF2B5EF4-FFF2-40B4-BE49-F238E27FC236}">
                <a16:creationId xmlns:a16="http://schemas.microsoft.com/office/drawing/2014/main" xmlns="" id="{BE2D7739-AC68-49F5-AE6A-DC70810C3F2F}"/>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31704" b="31213"/>
          <a:stretch/>
        </p:blipFill>
        <p:spPr>
          <a:xfrm>
            <a:off x="8362950" y="5806327"/>
            <a:ext cx="3507486" cy="731633"/>
          </a:xfrm>
          <a:prstGeom prst="rect">
            <a:avLst/>
          </a:prstGeom>
        </p:spPr>
      </p:pic>
    </p:spTree>
    <p:extLst>
      <p:ext uri="{BB962C8B-B14F-4D97-AF65-F5344CB8AC3E}">
        <p14:creationId xmlns:p14="http://schemas.microsoft.com/office/powerpoint/2010/main" val="14899839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5A338357-1A6A-4C1E-A6D6-1DCDE6DF420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chemeClr val="accent1"/>
          </a:solidFill>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xmlns="" id="{E1F51140-4156-423C-9638-1223606FBA1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ltGray">
          <a:xfrm>
            <a:off x="166116" y="164592"/>
            <a:ext cx="11859768" cy="6528816"/>
          </a:xfrm>
          <a:prstGeom prst="rect">
            <a:avLst/>
          </a:prstGeom>
          <a:ln w="15875" cap="sq" cmpd="sng">
            <a:noFill/>
            <a:miter lim="800000"/>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xmlns="" id="{16EA17C5-4380-4EAE-B985-33C9A134B884}"/>
              </a:ext>
            </a:extLst>
          </p:cNvPr>
          <p:cNvSpPr>
            <a:spLocks noGrp="1"/>
          </p:cNvSpPr>
          <p:nvPr>
            <p:ph type="title"/>
          </p:nvPr>
        </p:nvSpPr>
        <p:spPr>
          <a:xfrm>
            <a:off x="1008889" y="1097280"/>
            <a:ext cx="6043875" cy="4626864"/>
          </a:xfrm>
        </p:spPr>
        <p:txBody>
          <a:bodyPr vert="horz" lIns="91440" tIns="45720" rIns="91440" bIns="45720" rtlCol="0" anchor="ctr">
            <a:normAutofit/>
          </a:bodyPr>
          <a:lstStyle/>
          <a:p>
            <a:pPr algn="r"/>
            <a:r>
              <a:rPr lang="en-US" sz="5400">
                <a:solidFill>
                  <a:schemeClr val="tx1"/>
                </a:solidFill>
              </a:rPr>
              <a:t>Notificar Resolución </a:t>
            </a:r>
          </a:p>
        </p:txBody>
      </p:sp>
      <p:sp>
        <p:nvSpPr>
          <p:cNvPr id="3" name="Marcador de contenido 2">
            <a:extLst>
              <a:ext uri="{FF2B5EF4-FFF2-40B4-BE49-F238E27FC236}">
                <a16:creationId xmlns:a16="http://schemas.microsoft.com/office/drawing/2014/main" xmlns="" id="{BD1CC465-2B3D-4BDD-AED8-C1BBE75D179B}"/>
              </a:ext>
            </a:extLst>
          </p:cNvPr>
          <p:cNvSpPr>
            <a:spLocks noGrp="1"/>
          </p:cNvSpPr>
          <p:nvPr>
            <p:ph idx="1"/>
          </p:nvPr>
        </p:nvSpPr>
        <p:spPr>
          <a:xfrm>
            <a:off x="8022028" y="1097280"/>
            <a:ext cx="3256177" cy="4626863"/>
          </a:xfrm>
        </p:spPr>
        <p:txBody>
          <a:bodyPr vert="horz" lIns="91440" tIns="45720" rIns="91440" bIns="45720" rtlCol="0" anchor="ctr">
            <a:normAutofit/>
          </a:bodyPr>
          <a:lstStyle/>
          <a:p>
            <a:pPr marL="0" indent="0">
              <a:buNone/>
            </a:pPr>
            <a:r>
              <a:rPr lang="en-US" dirty="0">
                <a:solidFill>
                  <a:schemeClr val="tx1"/>
                </a:solidFill>
              </a:rPr>
              <a:t>3 </a:t>
            </a:r>
            <a:r>
              <a:rPr lang="en-US" dirty="0" err="1">
                <a:solidFill>
                  <a:schemeClr val="tx1"/>
                </a:solidFill>
              </a:rPr>
              <a:t>días</a:t>
            </a:r>
            <a:r>
              <a:rPr lang="en-US" dirty="0">
                <a:solidFill>
                  <a:schemeClr val="tx1"/>
                </a:solidFill>
              </a:rPr>
              <a:t> (Art 65 LPDP </a:t>
            </a:r>
            <a:r>
              <a:rPr lang="en-US" dirty="0" err="1">
                <a:solidFill>
                  <a:schemeClr val="tx1"/>
                </a:solidFill>
              </a:rPr>
              <a:t>posesión</a:t>
            </a:r>
            <a:r>
              <a:rPr lang="en-US" dirty="0">
                <a:solidFill>
                  <a:schemeClr val="tx1"/>
                </a:solidFill>
              </a:rPr>
              <a:t> SO Edo BC)</a:t>
            </a:r>
          </a:p>
        </p:txBody>
      </p:sp>
      <p:cxnSp>
        <p:nvCxnSpPr>
          <p:cNvPr id="12" name="Straight Connector 11">
            <a:extLst>
              <a:ext uri="{FF2B5EF4-FFF2-40B4-BE49-F238E27FC236}">
                <a16:creationId xmlns:a16="http://schemas.microsoft.com/office/drawing/2014/main" xmlns="" id="{2DAA738B-EDF5-4694-B25A-3488245BC87C}"/>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7537395" y="2057399"/>
            <a:ext cx="0" cy="274320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7" name="Imagen 6" descr="Imagen que contiene alimentos, dibujo&#10;&#10;Descripción generada automáticamente">
            <a:extLst>
              <a:ext uri="{FF2B5EF4-FFF2-40B4-BE49-F238E27FC236}">
                <a16:creationId xmlns:a16="http://schemas.microsoft.com/office/drawing/2014/main" xmlns="" id="{11B15CEE-EA4C-4F77-8A14-D6DBB067600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31704" b="31213"/>
          <a:stretch/>
        </p:blipFill>
        <p:spPr>
          <a:xfrm>
            <a:off x="8362950" y="5806327"/>
            <a:ext cx="3507486" cy="731633"/>
          </a:xfrm>
          <a:prstGeom prst="rect">
            <a:avLst/>
          </a:prstGeom>
        </p:spPr>
      </p:pic>
    </p:spTree>
    <p:extLst>
      <p:ext uri="{BB962C8B-B14F-4D97-AF65-F5344CB8AC3E}">
        <p14:creationId xmlns:p14="http://schemas.microsoft.com/office/powerpoint/2010/main" val="4412973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4C456129-69F5-47C0-A5F8-D08503959FDE}"/>
              </a:ext>
            </a:extLst>
          </p:cNvPr>
          <p:cNvSpPr>
            <a:spLocks noGrp="1"/>
          </p:cNvSpPr>
          <p:nvPr>
            <p:ph type="title"/>
          </p:nvPr>
        </p:nvSpPr>
        <p:spPr>
          <a:xfrm>
            <a:off x="8145101" y="609599"/>
            <a:ext cx="3413156" cy="5273675"/>
          </a:xfrm>
        </p:spPr>
        <p:txBody>
          <a:bodyPr>
            <a:normAutofit/>
          </a:bodyPr>
          <a:lstStyle/>
          <a:p>
            <a:r>
              <a:rPr lang="es-MX" dirty="0"/>
              <a:t>Aclaración de la Resolución </a:t>
            </a:r>
          </a:p>
        </p:txBody>
      </p:sp>
      <p:pic>
        <p:nvPicPr>
          <p:cNvPr id="10" name="Picture 9">
            <a:extLst>
              <a:ext uri="{FF2B5EF4-FFF2-40B4-BE49-F238E27FC236}">
                <a16:creationId xmlns:a16="http://schemas.microsoft.com/office/drawing/2014/main" xmlns="" id="{B577D423-FE81-4236-89DE-39776B810941}"/>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3">
            <a:extLst>
              <a:ext uri="{28A0092B-C50C-407E-A947-70E740481C1C}">
                <a14:useLocalDpi xmlns:a14="http://schemas.microsoft.com/office/drawing/2010/main" val="0"/>
              </a:ext>
            </a:extLst>
          </a:blip>
          <a:stretch>
            <a:fillRect/>
          </a:stretch>
        </p:blipFill>
        <p:spPr>
          <a:xfrm>
            <a:off x="621672" y="609599"/>
            <a:ext cx="6889687" cy="5273675"/>
          </a:xfrm>
          <a:prstGeom prst="rect">
            <a:avLst/>
          </a:prstGeom>
        </p:spPr>
      </p:pic>
      <p:graphicFrame>
        <p:nvGraphicFramePr>
          <p:cNvPr id="5" name="Marcador de contenido 2">
            <a:extLst>
              <a:ext uri="{FF2B5EF4-FFF2-40B4-BE49-F238E27FC236}">
                <a16:creationId xmlns:a16="http://schemas.microsoft.com/office/drawing/2014/main" xmlns="" id="{8B95A712-27F6-4DD7-9B3C-54A0D0BB045F}"/>
              </a:ext>
            </a:extLst>
          </p:cNvPr>
          <p:cNvGraphicFramePr>
            <a:graphicFrameLocks noGrp="1"/>
          </p:cNvGraphicFramePr>
          <p:nvPr>
            <p:ph idx="1"/>
            <p:extLst>
              <p:ext uri="{D42A27DB-BD31-4B8C-83A1-F6EECF244321}">
                <p14:modId xmlns:p14="http://schemas.microsoft.com/office/powerpoint/2010/main" val="2102747140"/>
              </p:ext>
            </p:extLst>
          </p:nvPr>
        </p:nvGraphicFramePr>
        <p:xfrm>
          <a:off x="924443" y="887213"/>
          <a:ext cx="6309300" cy="471844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7" name="Imagen 6" descr="Imagen que contiene alimentos, dibujo&#10;&#10;Descripción generada automáticamente">
            <a:extLst>
              <a:ext uri="{FF2B5EF4-FFF2-40B4-BE49-F238E27FC236}">
                <a16:creationId xmlns:a16="http://schemas.microsoft.com/office/drawing/2014/main" xmlns="" id="{99D805F5-8332-4923-BFC1-8011F1818A7E}"/>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t="31704" b="31213"/>
          <a:stretch/>
        </p:blipFill>
        <p:spPr>
          <a:xfrm>
            <a:off x="8362950" y="5806327"/>
            <a:ext cx="3507486" cy="731633"/>
          </a:xfrm>
          <a:prstGeom prst="rect">
            <a:avLst/>
          </a:prstGeom>
        </p:spPr>
      </p:pic>
    </p:spTree>
    <p:extLst>
      <p:ext uri="{BB962C8B-B14F-4D97-AF65-F5344CB8AC3E}">
        <p14:creationId xmlns:p14="http://schemas.microsoft.com/office/powerpoint/2010/main" val="42512741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xmlns="" id="{98761467-7640-47B1-90D4-04ADAD632C9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Freeform: Shape 11">
            <a:extLst>
              <a:ext uri="{FF2B5EF4-FFF2-40B4-BE49-F238E27FC236}">
                <a16:creationId xmlns:a16="http://schemas.microsoft.com/office/drawing/2014/main" xmlns="" id="{738B1503-6FE9-46B4-9354-E943D91B11A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3805514" y="-2"/>
            <a:ext cx="8386486" cy="6858002"/>
          </a:xfrm>
          <a:custGeom>
            <a:avLst/>
            <a:gdLst>
              <a:gd name="connsiteX0" fmla="*/ 0 w 6088489"/>
              <a:gd name="connsiteY0" fmla="*/ 0 h 6858002"/>
              <a:gd name="connsiteX1" fmla="*/ 3563332 w 6088489"/>
              <a:gd name="connsiteY1" fmla="*/ 0 h 6858002"/>
              <a:gd name="connsiteX2" fmla="*/ 3563332 w 6088489"/>
              <a:gd name="connsiteY2" fmla="*/ 3 h 6858002"/>
              <a:gd name="connsiteX3" fmla="*/ 5842099 w 6088489"/>
              <a:gd name="connsiteY3" fmla="*/ 3 h 6858002"/>
              <a:gd name="connsiteX4" fmla="*/ 5842099 w 6088489"/>
              <a:gd name="connsiteY4" fmla="*/ 4 h 6858002"/>
              <a:gd name="connsiteX5" fmla="*/ 5835346 w 6088489"/>
              <a:gd name="connsiteY5" fmla="*/ 4 h 6858002"/>
              <a:gd name="connsiteX6" fmla="*/ 5841229 w 6088489"/>
              <a:gd name="connsiteY6" fmla="*/ 40466 h 6858002"/>
              <a:gd name="connsiteX7" fmla="*/ 5858543 w 6088489"/>
              <a:gd name="connsiteY7" fmla="*/ 159110 h 6858002"/>
              <a:gd name="connsiteX8" fmla="*/ 5870645 w 6088489"/>
              <a:gd name="connsiteY8" fmla="*/ 245521 h 6858002"/>
              <a:gd name="connsiteX9" fmla="*/ 5883420 w 6088489"/>
              <a:gd name="connsiteY9" fmla="*/ 348391 h 6858002"/>
              <a:gd name="connsiteX10" fmla="*/ 5898716 w 6088489"/>
              <a:gd name="connsiteY10" fmla="*/ 470463 h 6858002"/>
              <a:gd name="connsiteX11" fmla="*/ 5914853 w 6088489"/>
              <a:gd name="connsiteY11" fmla="*/ 605566 h 6858002"/>
              <a:gd name="connsiteX12" fmla="*/ 5931830 w 6088489"/>
              <a:gd name="connsiteY12" fmla="*/ 757813 h 6858002"/>
              <a:gd name="connsiteX13" fmla="*/ 5949815 w 6088489"/>
              <a:gd name="connsiteY13" fmla="*/ 923777 h 6858002"/>
              <a:gd name="connsiteX14" fmla="*/ 5967801 w 6088489"/>
              <a:gd name="connsiteY14" fmla="*/ 1104142 h 6858002"/>
              <a:gd name="connsiteX15" fmla="*/ 5986122 w 6088489"/>
              <a:gd name="connsiteY15" fmla="*/ 1296166 h 6858002"/>
              <a:gd name="connsiteX16" fmla="*/ 6003099 w 6088489"/>
              <a:gd name="connsiteY16" fmla="*/ 1503278 h 6858002"/>
              <a:gd name="connsiteX17" fmla="*/ 6019404 w 6088489"/>
              <a:gd name="connsiteY17" fmla="*/ 1719991 h 6858002"/>
              <a:gd name="connsiteX18" fmla="*/ 6034196 w 6088489"/>
              <a:gd name="connsiteY18" fmla="*/ 1949048 h 6858002"/>
              <a:gd name="connsiteX19" fmla="*/ 6048315 w 6088489"/>
              <a:gd name="connsiteY19" fmla="*/ 2187706 h 6858002"/>
              <a:gd name="connsiteX20" fmla="*/ 6061595 w 6088489"/>
              <a:gd name="connsiteY20" fmla="*/ 2436652 h 6858002"/>
              <a:gd name="connsiteX21" fmla="*/ 6066301 w 6088489"/>
              <a:gd name="connsiteY21" fmla="*/ 2564211 h 6858002"/>
              <a:gd name="connsiteX22" fmla="*/ 6071512 w 6088489"/>
              <a:gd name="connsiteY22" fmla="*/ 2694512 h 6858002"/>
              <a:gd name="connsiteX23" fmla="*/ 6076386 w 6088489"/>
              <a:gd name="connsiteY23" fmla="*/ 2826871 h 6858002"/>
              <a:gd name="connsiteX24" fmla="*/ 6079580 w 6088489"/>
              <a:gd name="connsiteY24" fmla="*/ 2959917 h 6858002"/>
              <a:gd name="connsiteX25" fmla="*/ 6082438 w 6088489"/>
              <a:gd name="connsiteY25" fmla="*/ 3095705 h 6858002"/>
              <a:gd name="connsiteX26" fmla="*/ 6085463 w 6088489"/>
              <a:gd name="connsiteY26" fmla="*/ 3232865 h 6858002"/>
              <a:gd name="connsiteX27" fmla="*/ 6087480 w 6088489"/>
              <a:gd name="connsiteY27" fmla="*/ 3372768 h 6858002"/>
              <a:gd name="connsiteX28" fmla="*/ 6087480 w 6088489"/>
              <a:gd name="connsiteY28" fmla="*/ 3514043 h 6858002"/>
              <a:gd name="connsiteX29" fmla="*/ 6088489 w 6088489"/>
              <a:gd name="connsiteY29" fmla="*/ 3656689 h 6858002"/>
              <a:gd name="connsiteX30" fmla="*/ 6087480 w 6088489"/>
              <a:gd name="connsiteY30" fmla="*/ 3800707 h 6858002"/>
              <a:gd name="connsiteX31" fmla="*/ 6085463 w 6088489"/>
              <a:gd name="connsiteY31" fmla="*/ 3946783 h 6858002"/>
              <a:gd name="connsiteX32" fmla="*/ 6083614 w 6088489"/>
              <a:gd name="connsiteY32" fmla="*/ 4092858 h 6858002"/>
              <a:gd name="connsiteX33" fmla="*/ 6079580 w 6088489"/>
              <a:gd name="connsiteY33" fmla="*/ 4240991 h 6858002"/>
              <a:gd name="connsiteX34" fmla="*/ 6075378 w 6088489"/>
              <a:gd name="connsiteY34" fmla="*/ 4390495 h 6858002"/>
              <a:gd name="connsiteX35" fmla="*/ 6070503 w 6088489"/>
              <a:gd name="connsiteY35" fmla="*/ 4540000 h 6858002"/>
              <a:gd name="connsiteX36" fmla="*/ 6063612 w 6088489"/>
              <a:gd name="connsiteY36" fmla="*/ 4690876 h 6858002"/>
              <a:gd name="connsiteX37" fmla="*/ 6055375 w 6088489"/>
              <a:gd name="connsiteY37" fmla="*/ 4843123 h 6858002"/>
              <a:gd name="connsiteX38" fmla="*/ 6047475 w 6088489"/>
              <a:gd name="connsiteY38" fmla="*/ 4996057 h 6858002"/>
              <a:gd name="connsiteX39" fmla="*/ 6037390 w 6088489"/>
              <a:gd name="connsiteY39" fmla="*/ 5148990 h 6858002"/>
              <a:gd name="connsiteX40" fmla="*/ 6025287 w 6088489"/>
              <a:gd name="connsiteY40" fmla="*/ 5303981 h 6858002"/>
              <a:gd name="connsiteX41" fmla="*/ 6013185 w 6088489"/>
              <a:gd name="connsiteY41" fmla="*/ 5456914 h 6858002"/>
              <a:gd name="connsiteX42" fmla="*/ 5999233 w 6088489"/>
              <a:gd name="connsiteY42" fmla="*/ 5612591 h 6858002"/>
              <a:gd name="connsiteX43" fmla="*/ 5983937 w 6088489"/>
              <a:gd name="connsiteY43" fmla="*/ 5768953 h 6858002"/>
              <a:gd name="connsiteX44" fmla="*/ 5967801 w 6088489"/>
              <a:gd name="connsiteY44" fmla="*/ 5923258 h 6858002"/>
              <a:gd name="connsiteX45" fmla="*/ 5948975 w 6088489"/>
              <a:gd name="connsiteY45" fmla="*/ 6079621 h 6858002"/>
              <a:gd name="connsiteX46" fmla="*/ 5928804 w 6088489"/>
              <a:gd name="connsiteY46" fmla="*/ 6235297 h 6858002"/>
              <a:gd name="connsiteX47" fmla="*/ 5908801 w 6088489"/>
              <a:gd name="connsiteY47" fmla="*/ 6391660 h 6858002"/>
              <a:gd name="connsiteX48" fmla="*/ 5885437 w 6088489"/>
              <a:gd name="connsiteY48" fmla="*/ 6547336 h 6858002"/>
              <a:gd name="connsiteX49" fmla="*/ 5861568 w 6088489"/>
              <a:gd name="connsiteY49" fmla="*/ 6702327 h 6858002"/>
              <a:gd name="connsiteX50" fmla="*/ 5836524 w 6088489"/>
              <a:gd name="connsiteY50" fmla="*/ 6858002 h 6858002"/>
              <a:gd name="connsiteX51" fmla="*/ 3563332 w 6088489"/>
              <a:gd name="connsiteY51" fmla="*/ 6858002 h 6858002"/>
              <a:gd name="connsiteX52" fmla="*/ 1223490 w 6088489"/>
              <a:gd name="connsiteY52" fmla="*/ 6858002 h 6858002"/>
              <a:gd name="connsiteX53" fmla="*/ 0 w 6088489"/>
              <a:gd name="connsiteY53" fmla="*/ 6858002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6088489" h="6858002">
                <a:moveTo>
                  <a:pt x="0" y="0"/>
                </a:moveTo>
                <a:lnTo>
                  <a:pt x="3563332" y="0"/>
                </a:lnTo>
                <a:lnTo>
                  <a:pt x="3563332" y="3"/>
                </a:lnTo>
                <a:lnTo>
                  <a:pt x="5842099" y="3"/>
                </a:lnTo>
                <a:lnTo>
                  <a:pt x="5842099" y="4"/>
                </a:lnTo>
                <a:lnTo>
                  <a:pt x="5835346" y="4"/>
                </a:lnTo>
                <a:lnTo>
                  <a:pt x="5841229" y="40466"/>
                </a:lnTo>
                <a:lnTo>
                  <a:pt x="5858543" y="159110"/>
                </a:lnTo>
                <a:lnTo>
                  <a:pt x="5870645" y="245521"/>
                </a:lnTo>
                <a:lnTo>
                  <a:pt x="5883420" y="348391"/>
                </a:lnTo>
                <a:lnTo>
                  <a:pt x="5898716" y="470463"/>
                </a:lnTo>
                <a:lnTo>
                  <a:pt x="5914853" y="605566"/>
                </a:lnTo>
                <a:lnTo>
                  <a:pt x="5931830" y="757813"/>
                </a:lnTo>
                <a:lnTo>
                  <a:pt x="5949815" y="923777"/>
                </a:lnTo>
                <a:lnTo>
                  <a:pt x="5967801" y="1104142"/>
                </a:lnTo>
                <a:lnTo>
                  <a:pt x="5986122" y="1296166"/>
                </a:lnTo>
                <a:lnTo>
                  <a:pt x="6003099" y="1503278"/>
                </a:lnTo>
                <a:lnTo>
                  <a:pt x="6019404" y="1719991"/>
                </a:lnTo>
                <a:lnTo>
                  <a:pt x="6034196" y="1949048"/>
                </a:lnTo>
                <a:lnTo>
                  <a:pt x="6048315" y="2187706"/>
                </a:lnTo>
                <a:lnTo>
                  <a:pt x="6061595" y="2436652"/>
                </a:lnTo>
                <a:lnTo>
                  <a:pt x="6066301" y="2564211"/>
                </a:lnTo>
                <a:lnTo>
                  <a:pt x="6071512" y="2694512"/>
                </a:lnTo>
                <a:lnTo>
                  <a:pt x="6076386" y="2826871"/>
                </a:lnTo>
                <a:lnTo>
                  <a:pt x="6079580" y="2959917"/>
                </a:lnTo>
                <a:lnTo>
                  <a:pt x="6082438" y="3095705"/>
                </a:lnTo>
                <a:lnTo>
                  <a:pt x="6085463" y="3232865"/>
                </a:lnTo>
                <a:lnTo>
                  <a:pt x="6087480" y="3372768"/>
                </a:lnTo>
                <a:lnTo>
                  <a:pt x="6087480" y="3514043"/>
                </a:lnTo>
                <a:lnTo>
                  <a:pt x="6088489" y="3656689"/>
                </a:lnTo>
                <a:lnTo>
                  <a:pt x="6087480" y="3800707"/>
                </a:lnTo>
                <a:lnTo>
                  <a:pt x="6085463" y="3946783"/>
                </a:lnTo>
                <a:lnTo>
                  <a:pt x="6083614" y="4092858"/>
                </a:lnTo>
                <a:lnTo>
                  <a:pt x="6079580" y="4240991"/>
                </a:lnTo>
                <a:lnTo>
                  <a:pt x="6075378" y="4390495"/>
                </a:lnTo>
                <a:lnTo>
                  <a:pt x="6070503" y="4540000"/>
                </a:lnTo>
                <a:lnTo>
                  <a:pt x="6063612" y="4690876"/>
                </a:lnTo>
                <a:lnTo>
                  <a:pt x="6055375" y="4843123"/>
                </a:lnTo>
                <a:lnTo>
                  <a:pt x="6047475" y="4996057"/>
                </a:lnTo>
                <a:lnTo>
                  <a:pt x="6037390" y="5148990"/>
                </a:lnTo>
                <a:lnTo>
                  <a:pt x="6025287" y="5303981"/>
                </a:lnTo>
                <a:lnTo>
                  <a:pt x="6013185" y="5456914"/>
                </a:lnTo>
                <a:lnTo>
                  <a:pt x="5999233" y="5612591"/>
                </a:lnTo>
                <a:lnTo>
                  <a:pt x="5983937" y="5768953"/>
                </a:lnTo>
                <a:lnTo>
                  <a:pt x="5967801" y="5923258"/>
                </a:lnTo>
                <a:lnTo>
                  <a:pt x="5948975" y="6079621"/>
                </a:lnTo>
                <a:lnTo>
                  <a:pt x="5928804" y="6235297"/>
                </a:lnTo>
                <a:lnTo>
                  <a:pt x="5908801" y="6391660"/>
                </a:lnTo>
                <a:lnTo>
                  <a:pt x="5885437" y="6547336"/>
                </a:lnTo>
                <a:lnTo>
                  <a:pt x="5861568" y="6702327"/>
                </a:lnTo>
                <a:lnTo>
                  <a:pt x="5836524" y="6858002"/>
                </a:lnTo>
                <a:lnTo>
                  <a:pt x="3563332" y="6858002"/>
                </a:lnTo>
                <a:lnTo>
                  <a:pt x="1223490" y="6858002"/>
                </a:lnTo>
                <a:lnTo>
                  <a:pt x="0" y="6858002"/>
                </a:lnTo>
                <a:close/>
              </a:path>
            </a:pathLst>
          </a:custGeom>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xmlns="" id="{2D634D7B-673F-4724-A84D-8C11591B5624}"/>
              </a:ext>
            </a:extLst>
          </p:cNvPr>
          <p:cNvSpPr>
            <a:spLocks noGrp="1"/>
          </p:cNvSpPr>
          <p:nvPr>
            <p:ph type="title"/>
          </p:nvPr>
        </p:nvSpPr>
        <p:spPr>
          <a:xfrm>
            <a:off x="4654295" y="965196"/>
            <a:ext cx="6197686" cy="1371604"/>
          </a:xfrm>
        </p:spPr>
        <p:txBody>
          <a:bodyPr>
            <a:normAutofit/>
          </a:bodyPr>
          <a:lstStyle/>
          <a:p>
            <a:pPr algn="l"/>
            <a:r>
              <a:rPr lang="es-MX" dirty="0"/>
              <a:t>Cumplimiento</a:t>
            </a:r>
          </a:p>
        </p:txBody>
      </p:sp>
      <p:pic>
        <p:nvPicPr>
          <p:cNvPr id="7" name="Graphic 6">
            <a:extLst>
              <a:ext uri="{FF2B5EF4-FFF2-40B4-BE49-F238E27FC236}">
                <a16:creationId xmlns:a16="http://schemas.microsoft.com/office/drawing/2014/main" xmlns="" id="{52DEF210-5070-477D-9BCE-42B5F760713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644332" y="2170143"/>
            <a:ext cx="2517715" cy="2517715"/>
          </a:xfrm>
          <a:prstGeom prst="rect">
            <a:avLst/>
          </a:prstGeom>
        </p:spPr>
      </p:pic>
      <p:sp>
        <p:nvSpPr>
          <p:cNvPr id="3" name="Marcador de contenido 2">
            <a:extLst>
              <a:ext uri="{FF2B5EF4-FFF2-40B4-BE49-F238E27FC236}">
                <a16:creationId xmlns:a16="http://schemas.microsoft.com/office/drawing/2014/main" xmlns="" id="{F36653DE-3745-4F8A-A9F6-F69261E297D4}"/>
              </a:ext>
            </a:extLst>
          </p:cNvPr>
          <p:cNvSpPr>
            <a:spLocks noGrp="1"/>
          </p:cNvSpPr>
          <p:nvPr>
            <p:ph idx="1"/>
          </p:nvPr>
        </p:nvSpPr>
        <p:spPr>
          <a:xfrm>
            <a:off x="4654295" y="2617694"/>
            <a:ext cx="6197686" cy="3173505"/>
          </a:xfrm>
        </p:spPr>
        <p:txBody>
          <a:bodyPr>
            <a:normAutofit/>
          </a:bodyPr>
          <a:lstStyle/>
          <a:p>
            <a:r>
              <a:rPr lang="es-ES" dirty="0"/>
              <a:t>Hasta 10 días (Las resoluciones establecerán, en su caso, los plazos y términos para su cumplimiento y los procedimientos para asegurar su ejecución, los cuales no podrán exceder de diez días para la entrega de información. Excepcionalmente, el sujeto obligado podrá solicitar la ampliación del término cuando el asunto así lo requiera, la cual será resuelta por el Instituto previa fundamentación y motivación. Art 144 de la Ley de Transparencia Edo BC)</a:t>
            </a:r>
            <a:endParaRPr lang="es-MX" dirty="0"/>
          </a:p>
        </p:txBody>
      </p:sp>
      <p:pic>
        <p:nvPicPr>
          <p:cNvPr id="8" name="Imagen 7" descr="Imagen que contiene alimentos, dibujo&#10;&#10;Descripción generada automáticamente">
            <a:extLst>
              <a:ext uri="{FF2B5EF4-FFF2-40B4-BE49-F238E27FC236}">
                <a16:creationId xmlns:a16="http://schemas.microsoft.com/office/drawing/2014/main" xmlns="" id="{AE71EADB-3071-415F-BC75-BF9C5A791A37}"/>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31704" b="31213"/>
          <a:stretch/>
        </p:blipFill>
        <p:spPr>
          <a:xfrm>
            <a:off x="8362950" y="5806327"/>
            <a:ext cx="3507486" cy="731633"/>
          </a:xfrm>
          <a:prstGeom prst="rect">
            <a:avLst/>
          </a:prstGeom>
        </p:spPr>
      </p:pic>
    </p:spTree>
    <p:extLst>
      <p:ext uri="{BB962C8B-B14F-4D97-AF65-F5344CB8AC3E}">
        <p14:creationId xmlns:p14="http://schemas.microsoft.com/office/powerpoint/2010/main" val="6591472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xmlns="" id="{98761467-7640-47B1-90D4-04ADAD632C9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Freeform: Shape 11">
            <a:extLst>
              <a:ext uri="{FF2B5EF4-FFF2-40B4-BE49-F238E27FC236}">
                <a16:creationId xmlns:a16="http://schemas.microsoft.com/office/drawing/2014/main" xmlns="" id="{738B1503-6FE9-46B4-9354-E943D91B11A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3805514" y="-2"/>
            <a:ext cx="8386486" cy="6858002"/>
          </a:xfrm>
          <a:custGeom>
            <a:avLst/>
            <a:gdLst>
              <a:gd name="connsiteX0" fmla="*/ 0 w 6088489"/>
              <a:gd name="connsiteY0" fmla="*/ 0 h 6858002"/>
              <a:gd name="connsiteX1" fmla="*/ 3563332 w 6088489"/>
              <a:gd name="connsiteY1" fmla="*/ 0 h 6858002"/>
              <a:gd name="connsiteX2" fmla="*/ 3563332 w 6088489"/>
              <a:gd name="connsiteY2" fmla="*/ 3 h 6858002"/>
              <a:gd name="connsiteX3" fmla="*/ 5842099 w 6088489"/>
              <a:gd name="connsiteY3" fmla="*/ 3 h 6858002"/>
              <a:gd name="connsiteX4" fmla="*/ 5842099 w 6088489"/>
              <a:gd name="connsiteY4" fmla="*/ 4 h 6858002"/>
              <a:gd name="connsiteX5" fmla="*/ 5835346 w 6088489"/>
              <a:gd name="connsiteY5" fmla="*/ 4 h 6858002"/>
              <a:gd name="connsiteX6" fmla="*/ 5841229 w 6088489"/>
              <a:gd name="connsiteY6" fmla="*/ 40466 h 6858002"/>
              <a:gd name="connsiteX7" fmla="*/ 5858543 w 6088489"/>
              <a:gd name="connsiteY7" fmla="*/ 159110 h 6858002"/>
              <a:gd name="connsiteX8" fmla="*/ 5870645 w 6088489"/>
              <a:gd name="connsiteY8" fmla="*/ 245521 h 6858002"/>
              <a:gd name="connsiteX9" fmla="*/ 5883420 w 6088489"/>
              <a:gd name="connsiteY9" fmla="*/ 348391 h 6858002"/>
              <a:gd name="connsiteX10" fmla="*/ 5898716 w 6088489"/>
              <a:gd name="connsiteY10" fmla="*/ 470463 h 6858002"/>
              <a:gd name="connsiteX11" fmla="*/ 5914853 w 6088489"/>
              <a:gd name="connsiteY11" fmla="*/ 605566 h 6858002"/>
              <a:gd name="connsiteX12" fmla="*/ 5931830 w 6088489"/>
              <a:gd name="connsiteY12" fmla="*/ 757813 h 6858002"/>
              <a:gd name="connsiteX13" fmla="*/ 5949815 w 6088489"/>
              <a:gd name="connsiteY13" fmla="*/ 923777 h 6858002"/>
              <a:gd name="connsiteX14" fmla="*/ 5967801 w 6088489"/>
              <a:gd name="connsiteY14" fmla="*/ 1104142 h 6858002"/>
              <a:gd name="connsiteX15" fmla="*/ 5986122 w 6088489"/>
              <a:gd name="connsiteY15" fmla="*/ 1296166 h 6858002"/>
              <a:gd name="connsiteX16" fmla="*/ 6003099 w 6088489"/>
              <a:gd name="connsiteY16" fmla="*/ 1503278 h 6858002"/>
              <a:gd name="connsiteX17" fmla="*/ 6019404 w 6088489"/>
              <a:gd name="connsiteY17" fmla="*/ 1719991 h 6858002"/>
              <a:gd name="connsiteX18" fmla="*/ 6034196 w 6088489"/>
              <a:gd name="connsiteY18" fmla="*/ 1949048 h 6858002"/>
              <a:gd name="connsiteX19" fmla="*/ 6048315 w 6088489"/>
              <a:gd name="connsiteY19" fmla="*/ 2187706 h 6858002"/>
              <a:gd name="connsiteX20" fmla="*/ 6061595 w 6088489"/>
              <a:gd name="connsiteY20" fmla="*/ 2436652 h 6858002"/>
              <a:gd name="connsiteX21" fmla="*/ 6066301 w 6088489"/>
              <a:gd name="connsiteY21" fmla="*/ 2564211 h 6858002"/>
              <a:gd name="connsiteX22" fmla="*/ 6071512 w 6088489"/>
              <a:gd name="connsiteY22" fmla="*/ 2694512 h 6858002"/>
              <a:gd name="connsiteX23" fmla="*/ 6076386 w 6088489"/>
              <a:gd name="connsiteY23" fmla="*/ 2826871 h 6858002"/>
              <a:gd name="connsiteX24" fmla="*/ 6079580 w 6088489"/>
              <a:gd name="connsiteY24" fmla="*/ 2959917 h 6858002"/>
              <a:gd name="connsiteX25" fmla="*/ 6082438 w 6088489"/>
              <a:gd name="connsiteY25" fmla="*/ 3095705 h 6858002"/>
              <a:gd name="connsiteX26" fmla="*/ 6085463 w 6088489"/>
              <a:gd name="connsiteY26" fmla="*/ 3232865 h 6858002"/>
              <a:gd name="connsiteX27" fmla="*/ 6087480 w 6088489"/>
              <a:gd name="connsiteY27" fmla="*/ 3372768 h 6858002"/>
              <a:gd name="connsiteX28" fmla="*/ 6087480 w 6088489"/>
              <a:gd name="connsiteY28" fmla="*/ 3514043 h 6858002"/>
              <a:gd name="connsiteX29" fmla="*/ 6088489 w 6088489"/>
              <a:gd name="connsiteY29" fmla="*/ 3656689 h 6858002"/>
              <a:gd name="connsiteX30" fmla="*/ 6087480 w 6088489"/>
              <a:gd name="connsiteY30" fmla="*/ 3800707 h 6858002"/>
              <a:gd name="connsiteX31" fmla="*/ 6085463 w 6088489"/>
              <a:gd name="connsiteY31" fmla="*/ 3946783 h 6858002"/>
              <a:gd name="connsiteX32" fmla="*/ 6083614 w 6088489"/>
              <a:gd name="connsiteY32" fmla="*/ 4092858 h 6858002"/>
              <a:gd name="connsiteX33" fmla="*/ 6079580 w 6088489"/>
              <a:gd name="connsiteY33" fmla="*/ 4240991 h 6858002"/>
              <a:gd name="connsiteX34" fmla="*/ 6075378 w 6088489"/>
              <a:gd name="connsiteY34" fmla="*/ 4390495 h 6858002"/>
              <a:gd name="connsiteX35" fmla="*/ 6070503 w 6088489"/>
              <a:gd name="connsiteY35" fmla="*/ 4540000 h 6858002"/>
              <a:gd name="connsiteX36" fmla="*/ 6063612 w 6088489"/>
              <a:gd name="connsiteY36" fmla="*/ 4690876 h 6858002"/>
              <a:gd name="connsiteX37" fmla="*/ 6055375 w 6088489"/>
              <a:gd name="connsiteY37" fmla="*/ 4843123 h 6858002"/>
              <a:gd name="connsiteX38" fmla="*/ 6047475 w 6088489"/>
              <a:gd name="connsiteY38" fmla="*/ 4996057 h 6858002"/>
              <a:gd name="connsiteX39" fmla="*/ 6037390 w 6088489"/>
              <a:gd name="connsiteY39" fmla="*/ 5148990 h 6858002"/>
              <a:gd name="connsiteX40" fmla="*/ 6025287 w 6088489"/>
              <a:gd name="connsiteY40" fmla="*/ 5303981 h 6858002"/>
              <a:gd name="connsiteX41" fmla="*/ 6013185 w 6088489"/>
              <a:gd name="connsiteY41" fmla="*/ 5456914 h 6858002"/>
              <a:gd name="connsiteX42" fmla="*/ 5999233 w 6088489"/>
              <a:gd name="connsiteY42" fmla="*/ 5612591 h 6858002"/>
              <a:gd name="connsiteX43" fmla="*/ 5983937 w 6088489"/>
              <a:gd name="connsiteY43" fmla="*/ 5768953 h 6858002"/>
              <a:gd name="connsiteX44" fmla="*/ 5967801 w 6088489"/>
              <a:gd name="connsiteY44" fmla="*/ 5923258 h 6858002"/>
              <a:gd name="connsiteX45" fmla="*/ 5948975 w 6088489"/>
              <a:gd name="connsiteY45" fmla="*/ 6079621 h 6858002"/>
              <a:gd name="connsiteX46" fmla="*/ 5928804 w 6088489"/>
              <a:gd name="connsiteY46" fmla="*/ 6235297 h 6858002"/>
              <a:gd name="connsiteX47" fmla="*/ 5908801 w 6088489"/>
              <a:gd name="connsiteY47" fmla="*/ 6391660 h 6858002"/>
              <a:gd name="connsiteX48" fmla="*/ 5885437 w 6088489"/>
              <a:gd name="connsiteY48" fmla="*/ 6547336 h 6858002"/>
              <a:gd name="connsiteX49" fmla="*/ 5861568 w 6088489"/>
              <a:gd name="connsiteY49" fmla="*/ 6702327 h 6858002"/>
              <a:gd name="connsiteX50" fmla="*/ 5836524 w 6088489"/>
              <a:gd name="connsiteY50" fmla="*/ 6858002 h 6858002"/>
              <a:gd name="connsiteX51" fmla="*/ 3563332 w 6088489"/>
              <a:gd name="connsiteY51" fmla="*/ 6858002 h 6858002"/>
              <a:gd name="connsiteX52" fmla="*/ 1223490 w 6088489"/>
              <a:gd name="connsiteY52" fmla="*/ 6858002 h 6858002"/>
              <a:gd name="connsiteX53" fmla="*/ 0 w 6088489"/>
              <a:gd name="connsiteY53" fmla="*/ 6858002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6088489" h="6858002">
                <a:moveTo>
                  <a:pt x="0" y="0"/>
                </a:moveTo>
                <a:lnTo>
                  <a:pt x="3563332" y="0"/>
                </a:lnTo>
                <a:lnTo>
                  <a:pt x="3563332" y="3"/>
                </a:lnTo>
                <a:lnTo>
                  <a:pt x="5842099" y="3"/>
                </a:lnTo>
                <a:lnTo>
                  <a:pt x="5842099" y="4"/>
                </a:lnTo>
                <a:lnTo>
                  <a:pt x="5835346" y="4"/>
                </a:lnTo>
                <a:lnTo>
                  <a:pt x="5841229" y="40466"/>
                </a:lnTo>
                <a:lnTo>
                  <a:pt x="5858543" y="159110"/>
                </a:lnTo>
                <a:lnTo>
                  <a:pt x="5870645" y="245521"/>
                </a:lnTo>
                <a:lnTo>
                  <a:pt x="5883420" y="348391"/>
                </a:lnTo>
                <a:lnTo>
                  <a:pt x="5898716" y="470463"/>
                </a:lnTo>
                <a:lnTo>
                  <a:pt x="5914853" y="605566"/>
                </a:lnTo>
                <a:lnTo>
                  <a:pt x="5931830" y="757813"/>
                </a:lnTo>
                <a:lnTo>
                  <a:pt x="5949815" y="923777"/>
                </a:lnTo>
                <a:lnTo>
                  <a:pt x="5967801" y="1104142"/>
                </a:lnTo>
                <a:lnTo>
                  <a:pt x="5986122" y="1296166"/>
                </a:lnTo>
                <a:lnTo>
                  <a:pt x="6003099" y="1503278"/>
                </a:lnTo>
                <a:lnTo>
                  <a:pt x="6019404" y="1719991"/>
                </a:lnTo>
                <a:lnTo>
                  <a:pt x="6034196" y="1949048"/>
                </a:lnTo>
                <a:lnTo>
                  <a:pt x="6048315" y="2187706"/>
                </a:lnTo>
                <a:lnTo>
                  <a:pt x="6061595" y="2436652"/>
                </a:lnTo>
                <a:lnTo>
                  <a:pt x="6066301" y="2564211"/>
                </a:lnTo>
                <a:lnTo>
                  <a:pt x="6071512" y="2694512"/>
                </a:lnTo>
                <a:lnTo>
                  <a:pt x="6076386" y="2826871"/>
                </a:lnTo>
                <a:lnTo>
                  <a:pt x="6079580" y="2959917"/>
                </a:lnTo>
                <a:lnTo>
                  <a:pt x="6082438" y="3095705"/>
                </a:lnTo>
                <a:lnTo>
                  <a:pt x="6085463" y="3232865"/>
                </a:lnTo>
                <a:lnTo>
                  <a:pt x="6087480" y="3372768"/>
                </a:lnTo>
                <a:lnTo>
                  <a:pt x="6087480" y="3514043"/>
                </a:lnTo>
                <a:lnTo>
                  <a:pt x="6088489" y="3656689"/>
                </a:lnTo>
                <a:lnTo>
                  <a:pt x="6087480" y="3800707"/>
                </a:lnTo>
                <a:lnTo>
                  <a:pt x="6085463" y="3946783"/>
                </a:lnTo>
                <a:lnTo>
                  <a:pt x="6083614" y="4092858"/>
                </a:lnTo>
                <a:lnTo>
                  <a:pt x="6079580" y="4240991"/>
                </a:lnTo>
                <a:lnTo>
                  <a:pt x="6075378" y="4390495"/>
                </a:lnTo>
                <a:lnTo>
                  <a:pt x="6070503" y="4540000"/>
                </a:lnTo>
                <a:lnTo>
                  <a:pt x="6063612" y="4690876"/>
                </a:lnTo>
                <a:lnTo>
                  <a:pt x="6055375" y="4843123"/>
                </a:lnTo>
                <a:lnTo>
                  <a:pt x="6047475" y="4996057"/>
                </a:lnTo>
                <a:lnTo>
                  <a:pt x="6037390" y="5148990"/>
                </a:lnTo>
                <a:lnTo>
                  <a:pt x="6025287" y="5303981"/>
                </a:lnTo>
                <a:lnTo>
                  <a:pt x="6013185" y="5456914"/>
                </a:lnTo>
                <a:lnTo>
                  <a:pt x="5999233" y="5612591"/>
                </a:lnTo>
                <a:lnTo>
                  <a:pt x="5983937" y="5768953"/>
                </a:lnTo>
                <a:lnTo>
                  <a:pt x="5967801" y="5923258"/>
                </a:lnTo>
                <a:lnTo>
                  <a:pt x="5948975" y="6079621"/>
                </a:lnTo>
                <a:lnTo>
                  <a:pt x="5928804" y="6235297"/>
                </a:lnTo>
                <a:lnTo>
                  <a:pt x="5908801" y="6391660"/>
                </a:lnTo>
                <a:lnTo>
                  <a:pt x="5885437" y="6547336"/>
                </a:lnTo>
                <a:lnTo>
                  <a:pt x="5861568" y="6702327"/>
                </a:lnTo>
                <a:lnTo>
                  <a:pt x="5836524" y="6858002"/>
                </a:lnTo>
                <a:lnTo>
                  <a:pt x="3563332" y="6858002"/>
                </a:lnTo>
                <a:lnTo>
                  <a:pt x="1223490" y="6858002"/>
                </a:lnTo>
                <a:lnTo>
                  <a:pt x="0" y="6858002"/>
                </a:lnTo>
                <a:close/>
              </a:path>
            </a:pathLst>
          </a:custGeom>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xmlns="" id="{4D540DB7-9C3A-448C-BD2C-3C65F5A72850}"/>
              </a:ext>
            </a:extLst>
          </p:cNvPr>
          <p:cNvSpPr>
            <a:spLocks noGrp="1"/>
          </p:cNvSpPr>
          <p:nvPr>
            <p:ph type="title"/>
          </p:nvPr>
        </p:nvSpPr>
        <p:spPr>
          <a:xfrm>
            <a:off x="4654295" y="965196"/>
            <a:ext cx="6197686" cy="1371604"/>
          </a:xfrm>
        </p:spPr>
        <p:txBody>
          <a:bodyPr>
            <a:normAutofit/>
          </a:bodyPr>
          <a:lstStyle/>
          <a:p>
            <a:pPr algn="l"/>
            <a:r>
              <a:rPr lang="es-MX" dirty="0"/>
              <a:t>Presentación</a:t>
            </a:r>
          </a:p>
        </p:txBody>
      </p:sp>
      <p:pic>
        <p:nvPicPr>
          <p:cNvPr id="7" name="Graphic 6">
            <a:extLst>
              <a:ext uri="{FF2B5EF4-FFF2-40B4-BE49-F238E27FC236}">
                <a16:creationId xmlns:a16="http://schemas.microsoft.com/office/drawing/2014/main" xmlns="" id="{3F169315-2993-4759-BE5D-5A17C216930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644332" y="2170143"/>
            <a:ext cx="2517715" cy="2517715"/>
          </a:xfrm>
          <a:prstGeom prst="rect">
            <a:avLst/>
          </a:prstGeom>
        </p:spPr>
      </p:pic>
      <p:sp>
        <p:nvSpPr>
          <p:cNvPr id="3" name="Marcador de contenido 2">
            <a:extLst>
              <a:ext uri="{FF2B5EF4-FFF2-40B4-BE49-F238E27FC236}">
                <a16:creationId xmlns:a16="http://schemas.microsoft.com/office/drawing/2014/main" xmlns="" id="{B7481F52-3954-4770-8792-D92A7C5ADA8E}"/>
              </a:ext>
            </a:extLst>
          </p:cNvPr>
          <p:cNvSpPr>
            <a:spLocks noGrp="1"/>
          </p:cNvSpPr>
          <p:nvPr>
            <p:ph idx="1"/>
          </p:nvPr>
        </p:nvSpPr>
        <p:spPr>
          <a:xfrm>
            <a:off x="4305670" y="2058401"/>
            <a:ext cx="7395099" cy="4253622"/>
          </a:xfrm>
        </p:spPr>
        <p:txBody>
          <a:bodyPr>
            <a:normAutofit/>
          </a:bodyPr>
          <a:lstStyle/>
          <a:p>
            <a:pPr marL="36900" indent="0" algn="just">
              <a:lnSpc>
                <a:spcPct val="90000"/>
              </a:lnSpc>
              <a:buNone/>
            </a:pPr>
            <a:r>
              <a:rPr lang="es-ES" sz="1600" dirty="0">
                <a:effectLst/>
              </a:rPr>
              <a:t>Este manual corresponde a un documento explicativo dirigido tanto a los ciudadanos titulares de la información como a los sujetos obligados -Responsables del Tratamiento de datos personales-, con el fin de ser una guía para la tramitación del mecanismo que tutela el derecho a la protección de datos personales. Documento en el cual se presenta un contenido visual, en el que se ofrecen explicaciones gráficas, haciendo énfasis a los plazos y etapas del procedimiento respectivo, ofreciendo para su efecto diversos supuestos y la manera en que deben sustanciarse cada etapa del recurso de revisión en materia de protección datos personales. Asimismo, en dicho manual se evita el manejo de un lenguaje técnico-jurídico, procurando el uso de lenguaje ciudadano, facilitando así su consulta. Considerando que dicho documento, será de gran ayuda tanto para los ciudadanos titulares de la información como para los Sujetos Obligados al tramitar dichos mecanismos que permitan proteger los datos personales que se recaban en virtud de las funciones legales de estos últimos.</a:t>
            </a:r>
            <a:endParaRPr lang="es-MX" sz="1600" dirty="0"/>
          </a:p>
        </p:txBody>
      </p:sp>
    </p:spTree>
    <p:extLst>
      <p:ext uri="{BB962C8B-B14F-4D97-AF65-F5344CB8AC3E}">
        <p14:creationId xmlns:p14="http://schemas.microsoft.com/office/powerpoint/2010/main" val="22456007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84D3FB0F-54DD-4E15-BA9C-82F2BC774336}"/>
              </a:ext>
            </a:extLst>
          </p:cNvPr>
          <p:cNvSpPr>
            <a:spLocks noGrp="1"/>
          </p:cNvSpPr>
          <p:nvPr>
            <p:ph type="title"/>
          </p:nvPr>
        </p:nvSpPr>
        <p:spPr>
          <a:xfrm>
            <a:off x="913795" y="609600"/>
            <a:ext cx="10353762" cy="1257300"/>
          </a:xfrm>
        </p:spPr>
        <p:txBody>
          <a:bodyPr>
            <a:normAutofit/>
          </a:bodyPr>
          <a:lstStyle/>
          <a:p>
            <a:r>
              <a:rPr lang="es-MX" dirty="0"/>
              <a:t>Prorroga </a:t>
            </a:r>
          </a:p>
        </p:txBody>
      </p:sp>
      <p:graphicFrame>
        <p:nvGraphicFramePr>
          <p:cNvPr id="5" name="Marcador de contenido 2">
            <a:extLst>
              <a:ext uri="{FF2B5EF4-FFF2-40B4-BE49-F238E27FC236}">
                <a16:creationId xmlns:a16="http://schemas.microsoft.com/office/drawing/2014/main" xmlns="" id="{53E3A4C5-50EE-464A-8F97-40177066B57C}"/>
              </a:ext>
            </a:extLst>
          </p:cNvPr>
          <p:cNvGraphicFramePr>
            <a:graphicFrameLocks noGrp="1"/>
          </p:cNvGraphicFramePr>
          <p:nvPr>
            <p:ph idx="1"/>
            <p:extLst>
              <p:ext uri="{D42A27DB-BD31-4B8C-83A1-F6EECF244321}">
                <p14:modId xmlns:p14="http://schemas.microsoft.com/office/powerpoint/2010/main" val="2716430399"/>
              </p:ext>
            </p:extLst>
          </p:nvPr>
        </p:nvGraphicFramePr>
        <p:xfrm>
          <a:off x="914400" y="2076450"/>
          <a:ext cx="10353675" cy="37147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Imagen 5" descr="Imagen que contiene alimentos, dibujo&#10;&#10;Descripción generada automáticamente">
            <a:extLst>
              <a:ext uri="{FF2B5EF4-FFF2-40B4-BE49-F238E27FC236}">
                <a16:creationId xmlns:a16="http://schemas.microsoft.com/office/drawing/2014/main" xmlns="" id="{E73D9D8A-9ABE-4D2F-A79A-0FC7D7081731}"/>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t="31704" b="31213"/>
          <a:stretch/>
        </p:blipFill>
        <p:spPr>
          <a:xfrm>
            <a:off x="8362950" y="5806327"/>
            <a:ext cx="3507486" cy="731633"/>
          </a:xfrm>
          <a:prstGeom prst="rect">
            <a:avLst/>
          </a:prstGeom>
        </p:spPr>
      </p:pic>
    </p:spTree>
    <p:extLst>
      <p:ext uri="{BB962C8B-B14F-4D97-AF65-F5344CB8AC3E}">
        <p14:creationId xmlns:p14="http://schemas.microsoft.com/office/powerpoint/2010/main" val="32606840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C731B78C-F2A5-47C9-8DC0-84FFE1595AAF}"/>
              </a:ext>
            </a:extLst>
          </p:cNvPr>
          <p:cNvSpPr>
            <a:spLocks noGrp="1"/>
          </p:cNvSpPr>
          <p:nvPr>
            <p:ph type="title"/>
          </p:nvPr>
        </p:nvSpPr>
        <p:spPr>
          <a:xfrm>
            <a:off x="913795" y="609600"/>
            <a:ext cx="10353762" cy="1257300"/>
          </a:xfrm>
        </p:spPr>
        <p:txBody>
          <a:bodyPr>
            <a:normAutofit/>
          </a:bodyPr>
          <a:lstStyle/>
          <a:p>
            <a:r>
              <a:rPr lang="es-MX" dirty="0"/>
              <a:t>Incumplimiento</a:t>
            </a:r>
          </a:p>
        </p:txBody>
      </p:sp>
      <p:graphicFrame>
        <p:nvGraphicFramePr>
          <p:cNvPr id="5" name="Marcador de contenido 2">
            <a:extLst>
              <a:ext uri="{FF2B5EF4-FFF2-40B4-BE49-F238E27FC236}">
                <a16:creationId xmlns:a16="http://schemas.microsoft.com/office/drawing/2014/main" xmlns="" id="{304B23F1-F1F7-422D-B82B-423AF2719FDB}"/>
              </a:ext>
            </a:extLst>
          </p:cNvPr>
          <p:cNvGraphicFramePr>
            <a:graphicFrameLocks noGrp="1"/>
          </p:cNvGraphicFramePr>
          <p:nvPr>
            <p:ph idx="1"/>
            <p:extLst>
              <p:ext uri="{D42A27DB-BD31-4B8C-83A1-F6EECF244321}">
                <p14:modId xmlns:p14="http://schemas.microsoft.com/office/powerpoint/2010/main" val="2638413684"/>
              </p:ext>
            </p:extLst>
          </p:nvPr>
        </p:nvGraphicFramePr>
        <p:xfrm>
          <a:off x="914400" y="2076450"/>
          <a:ext cx="10353675" cy="37147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Imagen 5" descr="Imagen que contiene alimentos, dibujo&#10;&#10;Descripción generada automáticamente">
            <a:extLst>
              <a:ext uri="{FF2B5EF4-FFF2-40B4-BE49-F238E27FC236}">
                <a16:creationId xmlns:a16="http://schemas.microsoft.com/office/drawing/2014/main" xmlns="" id="{7E5A5A4A-7432-4ED1-9A29-CE65DB5172A2}"/>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t="31704" b="31213"/>
          <a:stretch/>
        </p:blipFill>
        <p:spPr>
          <a:xfrm>
            <a:off x="8362950" y="5806327"/>
            <a:ext cx="3507486" cy="731633"/>
          </a:xfrm>
          <a:prstGeom prst="rect">
            <a:avLst/>
          </a:prstGeom>
        </p:spPr>
      </p:pic>
    </p:spTree>
    <p:extLst>
      <p:ext uri="{BB962C8B-B14F-4D97-AF65-F5344CB8AC3E}">
        <p14:creationId xmlns:p14="http://schemas.microsoft.com/office/powerpoint/2010/main" val="9958171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69652D62-ECFB-408E-ABE6-155A644F433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xmlns="" id="{C1FEA985-924B-4044-8778-32D1E7164C0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ltGray">
          <a:xfrm>
            <a:off x="321564" y="320040"/>
            <a:ext cx="11548872" cy="6217920"/>
          </a:xfrm>
          <a:prstGeom prst="rect">
            <a:avLst/>
          </a:prstGeom>
          <a:solidFill>
            <a:schemeClr val="bg1">
              <a:lumMod val="75000"/>
              <a:lumOff val="25000"/>
              <a:alpha val="80000"/>
            </a:schemeClr>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xmlns="" id="{E3E4E3E8-B6E7-4E11-A989-CF9623959FA7}"/>
              </a:ext>
            </a:extLst>
          </p:cNvPr>
          <p:cNvSpPr>
            <a:spLocks noGrp="1"/>
          </p:cNvSpPr>
          <p:nvPr>
            <p:ph type="title"/>
          </p:nvPr>
        </p:nvSpPr>
        <p:spPr>
          <a:xfrm>
            <a:off x="913795" y="963506"/>
            <a:ext cx="3740815" cy="4827693"/>
          </a:xfrm>
        </p:spPr>
        <p:txBody>
          <a:bodyPr>
            <a:normAutofit/>
          </a:bodyPr>
          <a:lstStyle/>
          <a:p>
            <a:pPr algn="r"/>
            <a:r>
              <a:rPr lang="es-MX" dirty="0"/>
              <a:t>Términos no previstos</a:t>
            </a:r>
          </a:p>
        </p:txBody>
      </p:sp>
      <p:cxnSp>
        <p:nvCxnSpPr>
          <p:cNvPr id="12" name="Straight Connector 11">
            <a:extLst>
              <a:ext uri="{FF2B5EF4-FFF2-40B4-BE49-F238E27FC236}">
                <a16:creationId xmlns:a16="http://schemas.microsoft.com/office/drawing/2014/main" xmlns="" id="{96C7F9CB-BCC3-4648-8DEF-07B0887D87D6}"/>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4981187" y="2057399"/>
            <a:ext cx="0" cy="27432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Marcador de contenido 2">
            <a:extLst>
              <a:ext uri="{FF2B5EF4-FFF2-40B4-BE49-F238E27FC236}">
                <a16:creationId xmlns:a16="http://schemas.microsoft.com/office/drawing/2014/main" xmlns="" id="{7F969B89-4B31-416A-BEEE-A8810B80559D}"/>
              </a:ext>
            </a:extLst>
          </p:cNvPr>
          <p:cNvSpPr>
            <a:spLocks noGrp="1"/>
          </p:cNvSpPr>
          <p:nvPr>
            <p:ph idx="1"/>
          </p:nvPr>
        </p:nvSpPr>
        <p:spPr>
          <a:xfrm>
            <a:off x="5307765" y="963507"/>
            <a:ext cx="5959791" cy="4827694"/>
          </a:xfrm>
          <a:effectLst/>
        </p:spPr>
        <p:txBody>
          <a:bodyPr anchor="ctr">
            <a:normAutofit/>
          </a:bodyPr>
          <a:lstStyle/>
          <a:p>
            <a:r>
              <a:rPr lang="es-ES" dirty="0">
                <a:solidFill>
                  <a:schemeClr val="tx1"/>
                </a:solidFill>
              </a:rPr>
              <a:t>Hasta 3 días </a:t>
            </a:r>
          </a:p>
          <a:p>
            <a:r>
              <a:rPr lang="es-ES" dirty="0">
                <a:solidFill>
                  <a:schemeClr val="tx1"/>
                </a:solidFill>
              </a:rPr>
              <a:t>(Aplicación supletoria Art 6 LPDP posesión SO Edo BC y art 89 CPCBC)</a:t>
            </a:r>
          </a:p>
          <a:p>
            <a:endParaRPr lang="es-MX" dirty="0">
              <a:solidFill>
                <a:schemeClr val="tx1"/>
              </a:solidFill>
            </a:endParaRPr>
          </a:p>
        </p:txBody>
      </p:sp>
      <p:pic>
        <p:nvPicPr>
          <p:cNvPr id="9" name="Imagen 8" descr="Imagen que contiene alimentos, dibujo&#10;&#10;Descripción generada automáticamente">
            <a:extLst>
              <a:ext uri="{FF2B5EF4-FFF2-40B4-BE49-F238E27FC236}">
                <a16:creationId xmlns:a16="http://schemas.microsoft.com/office/drawing/2014/main" xmlns="" id="{3D510B34-644F-4845-B613-737FF18DF4C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31704" b="31213"/>
          <a:stretch/>
        </p:blipFill>
        <p:spPr>
          <a:xfrm>
            <a:off x="8362950" y="5806327"/>
            <a:ext cx="3507486" cy="731633"/>
          </a:xfrm>
          <a:prstGeom prst="rect">
            <a:avLst/>
          </a:prstGeom>
        </p:spPr>
      </p:pic>
    </p:spTree>
    <p:extLst>
      <p:ext uri="{BB962C8B-B14F-4D97-AF65-F5344CB8AC3E}">
        <p14:creationId xmlns:p14="http://schemas.microsoft.com/office/powerpoint/2010/main" val="34676949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1C3D9BD5-A493-4B97-963D-60135D53382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xmlns="" id="{1F759AF4-E342-4E60-8A32-C44A328F2F4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ltGray">
          <a:xfrm>
            <a:off x="321564" y="320040"/>
            <a:ext cx="11548872" cy="6217920"/>
          </a:xfrm>
          <a:prstGeom prst="rect">
            <a:avLst/>
          </a:prstGeom>
          <a:ln w="15875" cap="sq" cmpd="sng">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xmlns="" id="{719F3F84-12AF-49FB-87AA-E690DC903293}"/>
              </a:ext>
            </a:extLst>
          </p:cNvPr>
          <p:cNvSpPr>
            <a:spLocks noGrp="1"/>
          </p:cNvSpPr>
          <p:nvPr>
            <p:ph type="title"/>
          </p:nvPr>
        </p:nvSpPr>
        <p:spPr>
          <a:xfrm>
            <a:off x="924443" y="1023257"/>
            <a:ext cx="3732902" cy="4570457"/>
          </a:xfrm>
          <a:effectLst/>
        </p:spPr>
        <p:txBody>
          <a:bodyPr>
            <a:normAutofit/>
          </a:bodyPr>
          <a:lstStyle/>
          <a:p>
            <a:pPr algn="l"/>
            <a:r>
              <a:rPr lang="es-MX" dirty="0"/>
              <a:t>Sustanciación del Recurso </a:t>
            </a:r>
          </a:p>
        </p:txBody>
      </p:sp>
      <p:cxnSp>
        <p:nvCxnSpPr>
          <p:cNvPr id="12" name="Straight Connector 11">
            <a:extLst>
              <a:ext uri="{FF2B5EF4-FFF2-40B4-BE49-F238E27FC236}">
                <a16:creationId xmlns:a16="http://schemas.microsoft.com/office/drawing/2014/main" xmlns="" id="{A49B2805-6469-407A-A68A-BB85AC8A8596}"/>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4968371" y="2057399"/>
            <a:ext cx="0" cy="27432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Marcador de contenido 2">
            <a:extLst>
              <a:ext uri="{FF2B5EF4-FFF2-40B4-BE49-F238E27FC236}">
                <a16:creationId xmlns:a16="http://schemas.microsoft.com/office/drawing/2014/main" xmlns="" id="{14164E46-A5CD-4D7F-8443-1AC87AE71189}"/>
              </a:ext>
            </a:extLst>
          </p:cNvPr>
          <p:cNvSpPr>
            <a:spLocks noGrp="1"/>
          </p:cNvSpPr>
          <p:nvPr>
            <p:ph idx="1"/>
          </p:nvPr>
        </p:nvSpPr>
        <p:spPr>
          <a:xfrm>
            <a:off x="5252560" y="1023257"/>
            <a:ext cx="6025645" cy="4570457"/>
          </a:xfrm>
          <a:effectLst/>
        </p:spPr>
        <p:txBody>
          <a:bodyPr anchor="ctr">
            <a:normAutofit/>
          </a:bodyPr>
          <a:lstStyle/>
          <a:p>
            <a:r>
              <a:rPr lang="es-MX" dirty="0">
                <a:effectLst/>
              </a:rPr>
              <a:t>40 días </a:t>
            </a:r>
          </a:p>
          <a:p>
            <a:r>
              <a:rPr lang="es-MX" dirty="0">
                <a:effectLst/>
              </a:rPr>
              <a:t>Se resolverá el recurso en un plazo que no podrá exceder de 40 días, excepcionalmente se puede ampliar 20 días por única ocasión Art 59 LPDP posesión SO Edo BC</a:t>
            </a:r>
            <a:endParaRPr lang="es-MX" dirty="0"/>
          </a:p>
        </p:txBody>
      </p:sp>
      <p:pic>
        <p:nvPicPr>
          <p:cNvPr id="7" name="Imagen 6" descr="Imagen que contiene alimentos, dibujo&#10;&#10;Descripción generada automáticamente">
            <a:extLst>
              <a:ext uri="{FF2B5EF4-FFF2-40B4-BE49-F238E27FC236}">
                <a16:creationId xmlns:a16="http://schemas.microsoft.com/office/drawing/2014/main" xmlns="" id="{B37059F9-BC12-4039-8073-09BD7DDB4A13}"/>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31704" b="31213"/>
          <a:stretch/>
        </p:blipFill>
        <p:spPr>
          <a:xfrm>
            <a:off x="8362950" y="5806327"/>
            <a:ext cx="3507486" cy="731633"/>
          </a:xfrm>
          <a:prstGeom prst="rect">
            <a:avLst/>
          </a:prstGeom>
        </p:spPr>
      </p:pic>
    </p:spTree>
    <p:extLst>
      <p:ext uri="{BB962C8B-B14F-4D97-AF65-F5344CB8AC3E}">
        <p14:creationId xmlns:p14="http://schemas.microsoft.com/office/powerpoint/2010/main" val="2310724184"/>
      </p:ext>
    </p:extLst>
  </p:cSld>
  <p:clrMapOvr>
    <a:overrideClrMapping bg1="lt1" tx1="dk1" bg2="lt2" tx2="dk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A98FD4FC-479A-4C2B-84A5-CF81E055FBC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Freeform 5">
            <a:extLst>
              <a:ext uri="{FF2B5EF4-FFF2-40B4-BE49-F238E27FC236}">
                <a16:creationId xmlns:a16="http://schemas.microsoft.com/office/drawing/2014/main" xmlns="" id="{37D54B6C-87D0-4C03-8335-3955179D2B5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rot="5400000">
            <a:off x="-118536" y="1371603"/>
            <a:ext cx="5624423" cy="4100418"/>
          </a:xfrm>
          <a:custGeom>
            <a:avLst/>
            <a:gdLst>
              <a:gd name="T0" fmla="*/ 1577 w 1601"/>
              <a:gd name="T1" fmla="*/ 0 h 696"/>
              <a:gd name="T2" fmla="*/ 833 w 1601"/>
              <a:gd name="T3" fmla="*/ 0 h 696"/>
              <a:gd name="T4" fmla="*/ 768 w 1601"/>
              <a:gd name="T5" fmla="*/ 0 h 696"/>
              <a:gd name="T6" fmla="*/ 24 w 1601"/>
              <a:gd name="T7" fmla="*/ 0 h 696"/>
              <a:gd name="T8" fmla="*/ 0 w 1601"/>
              <a:gd name="T9" fmla="*/ 27 h 696"/>
              <a:gd name="T10" fmla="*/ 0 w 1601"/>
              <a:gd name="T11" fmla="*/ 669 h 696"/>
              <a:gd name="T12" fmla="*/ 24 w 1601"/>
              <a:gd name="T13" fmla="*/ 696 h 696"/>
              <a:gd name="T14" fmla="*/ 768 w 1601"/>
              <a:gd name="T15" fmla="*/ 696 h 696"/>
              <a:gd name="T16" fmla="*/ 833 w 1601"/>
              <a:gd name="T17" fmla="*/ 696 h 696"/>
              <a:gd name="T18" fmla="*/ 1577 w 1601"/>
              <a:gd name="T19" fmla="*/ 696 h 696"/>
              <a:gd name="T20" fmla="*/ 1601 w 1601"/>
              <a:gd name="T21" fmla="*/ 669 h 696"/>
              <a:gd name="T22" fmla="*/ 1601 w 1601"/>
              <a:gd name="T23" fmla="*/ 27 h 696"/>
              <a:gd name="T24" fmla="*/ 1577 w 1601"/>
              <a:gd name="T25" fmla="*/ 0 h 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01" h="696">
                <a:moveTo>
                  <a:pt x="1577" y="0"/>
                </a:moveTo>
                <a:cubicBezTo>
                  <a:pt x="833" y="0"/>
                  <a:pt x="833" y="0"/>
                  <a:pt x="833" y="0"/>
                </a:cubicBezTo>
                <a:cubicBezTo>
                  <a:pt x="768" y="0"/>
                  <a:pt x="768" y="0"/>
                  <a:pt x="768" y="0"/>
                </a:cubicBezTo>
                <a:cubicBezTo>
                  <a:pt x="24" y="0"/>
                  <a:pt x="24" y="0"/>
                  <a:pt x="24" y="0"/>
                </a:cubicBezTo>
                <a:cubicBezTo>
                  <a:pt x="11" y="0"/>
                  <a:pt x="0" y="12"/>
                  <a:pt x="0" y="27"/>
                </a:cubicBezTo>
                <a:cubicBezTo>
                  <a:pt x="0" y="669"/>
                  <a:pt x="0" y="669"/>
                  <a:pt x="0" y="669"/>
                </a:cubicBezTo>
                <a:cubicBezTo>
                  <a:pt x="0" y="684"/>
                  <a:pt x="11" y="696"/>
                  <a:pt x="24" y="696"/>
                </a:cubicBezTo>
                <a:cubicBezTo>
                  <a:pt x="768" y="696"/>
                  <a:pt x="768" y="696"/>
                  <a:pt x="768" y="696"/>
                </a:cubicBezTo>
                <a:cubicBezTo>
                  <a:pt x="833" y="696"/>
                  <a:pt x="833" y="696"/>
                  <a:pt x="833" y="696"/>
                </a:cubicBezTo>
                <a:cubicBezTo>
                  <a:pt x="1577" y="696"/>
                  <a:pt x="1577" y="696"/>
                  <a:pt x="1577" y="696"/>
                </a:cubicBezTo>
                <a:cubicBezTo>
                  <a:pt x="1590" y="696"/>
                  <a:pt x="1601" y="684"/>
                  <a:pt x="1601" y="669"/>
                </a:cubicBezTo>
                <a:cubicBezTo>
                  <a:pt x="1601" y="27"/>
                  <a:pt x="1601" y="27"/>
                  <a:pt x="1601" y="27"/>
                </a:cubicBezTo>
                <a:cubicBezTo>
                  <a:pt x="1601" y="12"/>
                  <a:pt x="1590" y="0"/>
                  <a:pt x="1577" y="0"/>
                </a:cubicBezTo>
                <a:close/>
              </a:path>
            </a:pathLst>
          </a:custGeom>
          <a:ln>
            <a:noFill/>
          </a:ln>
          <a:effectLst>
            <a:outerShdw blurRad="50800" dist="38100" dir="5400000" algn="tl" rotWithShape="0">
              <a:srgbClr val="000000">
                <a:alpha val="43000"/>
              </a:srgbClr>
            </a:outerShdw>
          </a:effectLst>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 name="Título 1">
            <a:extLst>
              <a:ext uri="{FF2B5EF4-FFF2-40B4-BE49-F238E27FC236}">
                <a16:creationId xmlns:a16="http://schemas.microsoft.com/office/drawing/2014/main" xmlns="" id="{82AFD160-8FB1-4AD8-B431-D940956BA157}"/>
              </a:ext>
            </a:extLst>
          </p:cNvPr>
          <p:cNvSpPr>
            <a:spLocks noGrp="1"/>
          </p:cNvSpPr>
          <p:nvPr>
            <p:ph type="title"/>
          </p:nvPr>
        </p:nvSpPr>
        <p:spPr>
          <a:xfrm>
            <a:off x="1039905" y="845387"/>
            <a:ext cx="3470310" cy="1066689"/>
          </a:xfrm>
        </p:spPr>
        <p:txBody>
          <a:bodyPr anchor="b">
            <a:normAutofit/>
          </a:bodyPr>
          <a:lstStyle/>
          <a:p>
            <a:pPr algn="l"/>
            <a:r>
              <a:rPr lang="es-MX" sz="2400"/>
              <a:t>Recurso de Revisión</a:t>
            </a:r>
          </a:p>
        </p:txBody>
      </p:sp>
      <p:sp>
        <p:nvSpPr>
          <p:cNvPr id="3" name="Marcador de contenido 2">
            <a:extLst>
              <a:ext uri="{FF2B5EF4-FFF2-40B4-BE49-F238E27FC236}">
                <a16:creationId xmlns:a16="http://schemas.microsoft.com/office/drawing/2014/main" xmlns="" id="{DCEA1B66-EF41-44C6-BA3C-1E93CC92CF27}"/>
              </a:ext>
            </a:extLst>
          </p:cNvPr>
          <p:cNvSpPr>
            <a:spLocks noGrp="1"/>
          </p:cNvSpPr>
          <p:nvPr>
            <p:ph idx="1"/>
          </p:nvPr>
        </p:nvSpPr>
        <p:spPr>
          <a:xfrm>
            <a:off x="1039905" y="2147862"/>
            <a:ext cx="3405573" cy="3499563"/>
          </a:xfrm>
        </p:spPr>
        <p:txBody>
          <a:bodyPr anchor="t">
            <a:normAutofit/>
          </a:bodyPr>
          <a:lstStyle/>
          <a:p>
            <a:r>
              <a:rPr lang="es-ES" sz="1600" dirty="0"/>
              <a:t>El particular cuenta con 15 días (a partir de la notificación de la respuesta o vencimiento de plazo para su notificación) art 54  LPDP posesión SO Edo BC</a:t>
            </a:r>
            <a:endParaRPr lang="es-MX" sz="1600" dirty="0"/>
          </a:p>
          <a:p>
            <a:endParaRPr lang="es-MX" sz="1600" dirty="0"/>
          </a:p>
        </p:txBody>
      </p:sp>
      <p:pic>
        <p:nvPicPr>
          <p:cNvPr id="4" name="Imagen 3" descr="Imagen que contiene alimentos, dibujo&#10;&#10;Descripción generada automáticamente">
            <a:extLst>
              <a:ext uri="{FF2B5EF4-FFF2-40B4-BE49-F238E27FC236}">
                <a16:creationId xmlns:a16="http://schemas.microsoft.com/office/drawing/2014/main" xmlns="" id="{B9C11534-B72C-4ED4-94ED-974390F1661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31704" b="31213"/>
          <a:stretch/>
        </p:blipFill>
        <p:spPr>
          <a:xfrm>
            <a:off x="5387351" y="2791286"/>
            <a:ext cx="6161183" cy="1285173"/>
          </a:xfrm>
          <a:prstGeom prst="rect">
            <a:avLst/>
          </a:prstGeom>
        </p:spPr>
      </p:pic>
    </p:spTree>
    <p:extLst>
      <p:ext uri="{BB962C8B-B14F-4D97-AF65-F5344CB8AC3E}">
        <p14:creationId xmlns:p14="http://schemas.microsoft.com/office/powerpoint/2010/main" val="32479818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1C3D9BD5-A493-4B97-963D-60135D53382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xmlns="" id="{1F759AF4-E342-4E60-8A32-C44A328F2F4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ltGray">
          <a:xfrm>
            <a:off x="321564" y="320040"/>
            <a:ext cx="11548872" cy="6217920"/>
          </a:xfrm>
          <a:prstGeom prst="rect">
            <a:avLst/>
          </a:prstGeom>
          <a:ln w="15875" cap="sq" cmpd="sng">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xmlns="" id="{C0AB8521-6733-4E26-94CE-BE2ACBCFBF0C}"/>
              </a:ext>
            </a:extLst>
          </p:cNvPr>
          <p:cNvSpPr>
            <a:spLocks noGrp="1"/>
          </p:cNvSpPr>
          <p:nvPr>
            <p:ph type="title"/>
          </p:nvPr>
        </p:nvSpPr>
        <p:spPr>
          <a:xfrm>
            <a:off x="924443" y="1023257"/>
            <a:ext cx="3732902" cy="4570457"/>
          </a:xfrm>
          <a:effectLst/>
        </p:spPr>
        <p:txBody>
          <a:bodyPr>
            <a:normAutofit/>
          </a:bodyPr>
          <a:lstStyle/>
          <a:p>
            <a:pPr algn="l"/>
            <a:r>
              <a:rPr lang="es-MX" dirty="0"/>
              <a:t>Prevención </a:t>
            </a:r>
            <a:endParaRPr lang="es-MX"/>
          </a:p>
        </p:txBody>
      </p:sp>
      <p:cxnSp>
        <p:nvCxnSpPr>
          <p:cNvPr id="12" name="Straight Connector 11">
            <a:extLst>
              <a:ext uri="{FF2B5EF4-FFF2-40B4-BE49-F238E27FC236}">
                <a16:creationId xmlns:a16="http://schemas.microsoft.com/office/drawing/2014/main" xmlns="" id="{A49B2805-6469-407A-A68A-BB85AC8A8596}"/>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4968371" y="2057399"/>
            <a:ext cx="0" cy="27432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Marcador de contenido 2">
            <a:extLst>
              <a:ext uri="{FF2B5EF4-FFF2-40B4-BE49-F238E27FC236}">
                <a16:creationId xmlns:a16="http://schemas.microsoft.com/office/drawing/2014/main" xmlns="" id="{FD2CEB62-E01D-4F45-B5F9-E0C4537CD273}"/>
              </a:ext>
            </a:extLst>
          </p:cNvPr>
          <p:cNvSpPr>
            <a:spLocks noGrp="1"/>
          </p:cNvSpPr>
          <p:nvPr>
            <p:ph idx="1"/>
          </p:nvPr>
        </p:nvSpPr>
        <p:spPr>
          <a:xfrm>
            <a:off x="5252560" y="1023257"/>
            <a:ext cx="6025645" cy="4570457"/>
          </a:xfrm>
          <a:effectLst/>
        </p:spPr>
        <p:txBody>
          <a:bodyPr anchor="ctr">
            <a:normAutofit/>
          </a:bodyPr>
          <a:lstStyle/>
          <a:p>
            <a:pPr algn="just"/>
            <a:r>
              <a:rPr lang="es-ES" dirty="0"/>
              <a:t>5 días art 61  LPDP posesión SO Edo BC si en el escrito de interposición no cumple requerimiento previstos en art 56 LPDP posesión SO Edo BC</a:t>
            </a:r>
            <a:endParaRPr lang="es-MX" dirty="0"/>
          </a:p>
        </p:txBody>
      </p:sp>
      <p:pic>
        <p:nvPicPr>
          <p:cNvPr id="13" name="Imagen 12" descr="Imagen que contiene alimentos, dibujo&#10;&#10;Descripción generada automáticamente">
            <a:extLst>
              <a:ext uri="{FF2B5EF4-FFF2-40B4-BE49-F238E27FC236}">
                <a16:creationId xmlns:a16="http://schemas.microsoft.com/office/drawing/2014/main" xmlns="" id="{61649EA1-8C62-469C-91FA-1D7E984F3D44}"/>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31704" b="31213"/>
          <a:stretch/>
        </p:blipFill>
        <p:spPr>
          <a:xfrm>
            <a:off x="8362950" y="5806327"/>
            <a:ext cx="3507486" cy="731633"/>
          </a:xfrm>
          <a:prstGeom prst="rect">
            <a:avLst/>
          </a:prstGeom>
        </p:spPr>
      </p:pic>
    </p:spTree>
    <p:extLst>
      <p:ext uri="{BB962C8B-B14F-4D97-AF65-F5344CB8AC3E}">
        <p14:creationId xmlns:p14="http://schemas.microsoft.com/office/powerpoint/2010/main" val="1692290217"/>
      </p:ext>
    </p:extLst>
  </p:cSld>
  <p:clrMapOvr>
    <a:overrideClrMapping bg1="lt1" tx1="dk1" bg2="lt2" tx2="dk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DAB482FD-C684-4DAA-AC4C-1739F51A98A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xmlns="" id="{7FBE71C9-4DBA-4064-A9A2-5754E7848F0E}"/>
              </a:ext>
            </a:extLst>
          </p:cNvPr>
          <p:cNvSpPr>
            <a:spLocks noGrp="1"/>
          </p:cNvSpPr>
          <p:nvPr>
            <p:ph type="ctrTitle"/>
          </p:nvPr>
        </p:nvSpPr>
        <p:spPr>
          <a:xfrm>
            <a:off x="5139236" y="1097280"/>
            <a:ext cx="6043875" cy="4626864"/>
          </a:xfrm>
        </p:spPr>
        <p:txBody>
          <a:bodyPr anchor="ctr">
            <a:normAutofit/>
          </a:bodyPr>
          <a:lstStyle/>
          <a:p>
            <a:pPr algn="l"/>
            <a:r>
              <a:rPr lang="es-MX" dirty="0" err="1">
                <a:solidFill>
                  <a:schemeClr val="tx1"/>
                </a:solidFill>
              </a:rPr>
              <a:t>Desechamiento</a:t>
            </a:r>
            <a:endParaRPr lang="es-MX" dirty="0">
              <a:solidFill>
                <a:schemeClr val="tx1"/>
              </a:solidFill>
            </a:endParaRPr>
          </a:p>
        </p:txBody>
      </p:sp>
      <p:sp>
        <p:nvSpPr>
          <p:cNvPr id="3" name="Subtítulo 2">
            <a:extLst>
              <a:ext uri="{FF2B5EF4-FFF2-40B4-BE49-F238E27FC236}">
                <a16:creationId xmlns:a16="http://schemas.microsoft.com/office/drawing/2014/main" xmlns="" id="{19C76F46-2E69-4038-A81D-A795CAC728B6}"/>
              </a:ext>
            </a:extLst>
          </p:cNvPr>
          <p:cNvSpPr>
            <a:spLocks noGrp="1"/>
          </p:cNvSpPr>
          <p:nvPr>
            <p:ph type="subTitle" idx="1"/>
          </p:nvPr>
        </p:nvSpPr>
        <p:spPr>
          <a:xfrm>
            <a:off x="913795" y="1097280"/>
            <a:ext cx="3256177" cy="4626863"/>
          </a:xfrm>
        </p:spPr>
        <p:txBody>
          <a:bodyPr anchor="ctr">
            <a:normAutofit/>
          </a:bodyPr>
          <a:lstStyle/>
          <a:p>
            <a:pPr algn="r"/>
            <a:r>
              <a:rPr lang="es-MX" dirty="0">
                <a:effectLst/>
              </a:rPr>
              <a:t>Art 61 y 63 párrafo segundo LPDP posesión SO Edo BC</a:t>
            </a:r>
            <a:endParaRPr lang="es-MX" dirty="0"/>
          </a:p>
        </p:txBody>
      </p:sp>
      <p:cxnSp>
        <p:nvCxnSpPr>
          <p:cNvPr id="10" name="Straight Connector 9">
            <a:extLst>
              <a:ext uri="{FF2B5EF4-FFF2-40B4-BE49-F238E27FC236}">
                <a16:creationId xmlns:a16="http://schemas.microsoft.com/office/drawing/2014/main" xmlns="" id="{2DAA738B-EDF5-4694-B25A-3488245BC87C}"/>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4654605" y="2057399"/>
            <a:ext cx="0" cy="274320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pic>
        <p:nvPicPr>
          <p:cNvPr id="6" name="Imagen 5" descr="Imagen que contiene alimentos, dibujo&#10;&#10;Descripción generada automáticamente">
            <a:extLst>
              <a:ext uri="{FF2B5EF4-FFF2-40B4-BE49-F238E27FC236}">
                <a16:creationId xmlns:a16="http://schemas.microsoft.com/office/drawing/2014/main" xmlns="" id="{4E145BF0-C75D-46DA-8C4E-E74DA908DB9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31704" b="31213"/>
          <a:stretch/>
        </p:blipFill>
        <p:spPr>
          <a:xfrm>
            <a:off x="8362950" y="5806327"/>
            <a:ext cx="3507486" cy="731633"/>
          </a:xfrm>
          <a:prstGeom prst="rect">
            <a:avLst/>
          </a:prstGeom>
        </p:spPr>
      </p:pic>
    </p:spTree>
    <p:extLst>
      <p:ext uri="{BB962C8B-B14F-4D97-AF65-F5344CB8AC3E}">
        <p14:creationId xmlns:p14="http://schemas.microsoft.com/office/powerpoint/2010/main" val="1717478189"/>
      </p:ext>
    </p:extLst>
  </p:cSld>
  <p:clrMapOvr>
    <a:overrideClrMapping bg1="lt1" tx1="dk1" bg2="lt2" tx2="dk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F1BFDFC3-F7A8-4E08-9980-8E85FD236C39}"/>
              </a:ext>
            </a:extLst>
          </p:cNvPr>
          <p:cNvSpPr>
            <a:spLocks noGrp="1"/>
          </p:cNvSpPr>
          <p:nvPr>
            <p:ph type="title"/>
          </p:nvPr>
        </p:nvSpPr>
        <p:spPr>
          <a:xfrm>
            <a:off x="8145101" y="609599"/>
            <a:ext cx="3413156" cy="5273675"/>
          </a:xfrm>
        </p:spPr>
        <p:txBody>
          <a:bodyPr>
            <a:normAutofit/>
          </a:bodyPr>
          <a:lstStyle/>
          <a:p>
            <a:r>
              <a:rPr lang="es-MX" dirty="0"/>
              <a:t>Admisión </a:t>
            </a:r>
          </a:p>
        </p:txBody>
      </p:sp>
      <p:pic>
        <p:nvPicPr>
          <p:cNvPr id="10" name="Picture 9">
            <a:extLst>
              <a:ext uri="{FF2B5EF4-FFF2-40B4-BE49-F238E27FC236}">
                <a16:creationId xmlns:a16="http://schemas.microsoft.com/office/drawing/2014/main" xmlns="" id="{B577D423-FE81-4236-89DE-39776B810941}"/>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3">
            <a:extLst>
              <a:ext uri="{28A0092B-C50C-407E-A947-70E740481C1C}">
                <a14:useLocalDpi xmlns:a14="http://schemas.microsoft.com/office/drawing/2010/main" val="0"/>
              </a:ext>
            </a:extLst>
          </a:blip>
          <a:stretch>
            <a:fillRect/>
          </a:stretch>
        </p:blipFill>
        <p:spPr>
          <a:xfrm>
            <a:off x="621672" y="609599"/>
            <a:ext cx="6889687" cy="5273675"/>
          </a:xfrm>
          <a:prstGeom prst="rect">
            <a:avLst/>
          </a:prstGeom>
        </p:spPr>
      </p:pic>
      <p:graphicFrame>
        <p:nvGraphicFramePr>
          <p:cNvPr id="5" name="Marcador de contenido 2">
            <a:extLst>
              <a:ext uri="{FF2B5EF4-FFF2-40B4-BE49-F238E27FC236}">
                <a16:creationId xmlns:a16="http://schemas.microsoft.com/office/drawing/2014/main" xmlns="" id="{6668C652-8B24-47BE-8510-5E70CA797D8E}"/>
              </a:ext>
            </a:extLst>
          </p:cNvPr>
          <p:cNvGraphicFramePr>
            <a:graphicFrameLocks noGrp="1"/>
          </p:cNvGraphicFramePr>
          <p:nvPr>
            <p:ph idx="1"/>
            <p:extLst>
              <p:ext uri="{D42A27DB-BD31-4B8C-83A1-F6EECF244321}">
                <p14:modId xmlns:p14="http://schemas.microsoft.com/office/powerpoint/2010/main" val="752636434"/>
              </p:ext>
            </p:extLst>
          </p:nvPr>
        </p:nvGraphicFramePr>
        <p:xfrm>
          <a:off x="924443" y="887213"/>
          <a:ext cx="6309300" cy="471844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7" name="Imagen 6" descr="Imagen que contiene alimentos, dibujo&#10;&#10;Descripción generada automáticamente">
            <a:extLst>
              <a:ext uri="{FF2B5EF4-FFF2-40B4-BE49-F238E27FC236}">
                <a16:creationId xmlns:a16="http://schemas.microsoft.com/office/drawing/2014/main" xmlns="" id="{83760881-FCBD-4AAE-8D0C-6C57868638E7}"/>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t="31704" b="31213"/>
          <a:stretch/>
        </p:blipFill>
        <p:spPr>
          <a:xfrm>
            <a:off x="8362950" y="5806327"/>
            <a:ext cx="3507486" cy="731633"/>
          </a:xfrm>
          <a:prstGeom prst="rect">
            <a:avLst/>
          </a:prstGeom>
        </p:spPr>
      </p:pic>
    </p:spTree>
    <p:extLst>
      <p:ext uri="{BB962C8B-B14F-4D97-AF65-F5344CB8AC3E}">
        <p14:creationId xmlns:p14="http://schemas.microsoft.com/office/powerpoint/2010/main" val="24218847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9C44BF79-B7BF-45D8-BD01-8E0147BA0AED}"/>
              </a:ext>
            </a:extLst>
          </p:cNvPr>
          <p:cNvSpPr>
            <a:spLocks noGrp="1"/>
          </p:cNvSpPr>
          <p:nvPr>
            <p:ph type="title"/>
          </p:nvPr>
        </p:nvSpPr>
        <p:spPr>
          <a:xfrm>
            <a:off x="8145101" y="609599"/>
            <a:ext cx="3413156" cy="5273675"/>
          </a:xfrm>
        </p:spPr>
        <p:txBody>
          <a:bodyPr>
            <a:normAutofit/>
          </a:bodyPr>
          <a:lstStyle/>
          <a:p>
            <a:r>
              <a:rPr lang="es-MX" dirty="0"/>
              <a:t>Procedimiento Conciliatorio</a:t>
            </a:r>
          </a:p>
        </p:txBody>
      </p:sp>
      <p:pic>
        <p:nvPicPr>
          <p:cNvPr id="10" name="Picture 9">
            <a:extLst>
              <a:ext uri="{FF2B5EF4-FFF2-40B4-BE49-F238E27FC236}">
                <a16:creationId xmlns:a16="http://schemas.microsoft.com/office/drawing/2014/main" xmlns="" id="{B577D423-FE81-4236-89DE-39776B810941}"/>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3">
            <a:extLst>
              <a:ext uri="{28A0092B-C50C-407E-A947-70E740481C1C}">
                <a14:useLocalDpi xmlns:a14="http://schemas.microsoft.com/office/drawing/2010/main" val="0"/>
              </a:ext>
            </a:extLst>
          </a:blip>
          <a:stretch>
            <a:fillRect/>
          </a:stretch>
        </p:blipFill>
        <p:spPr>
          <a:xfrm>
            <a:off x="621672" y="609599"/>
            <a:ext cx="6889687" cy="5273675"/>
          </a:xfrm>
          <a:prstGeom prst="rect">
            <a:avLst/>
          </a:prstGeom>
        </p:spPr>
      </p:pic>
      <p:graphicFrame>
        <p:nvGraphicFramePr>
          <p:cNvPr id="5" name="Marcador de contenido 2">
            <a:extLst>
              <a:ext uri="{FF2B5EF4-FFF2-40B4-BE49-F238E27FC236}">
                <a16:creationId xmlns:a16="http://schemas.microsoft.com/office/drawing/2014/main" xmlns="" id="{D67A816C-1892-47F2-BDE7-520DCAF385A8}"/>
              </a:ext>
            </a:extLst>
          </p:cNvPr>
          <p:cNvGraphicFramePr>
            <a:graphicFrameLocks noGrp="1"/>
          </p:cNvGraphicFramePr>
          <p:nvPr>
            <p:ph idx="1"/>
            <p:extLst>
              <p:ext uri="{D42A27DB-BD31-4B8C-83A1-F6EECF244321}">
                <p14:modId xmlns:p14="http://schemas.microsoft.com/office/powerpoint/2010/main" val="17361676"/>
              </p:ext>
            </p:extLst>
          </p:nvPr>
        </p:nvGraphicFramePr>
        <p:xfrm>
          <a:off x="924443" y="887213"/>
          <a:ext cx="6309300" cy="471844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7" name="Imagen 6" descr="Imagen que contiene alimentos, dibujo&#10;&#10;Descripción generada automáticamente">
            <a:extLst>
              <a:ext uri="{FF2B5EF4-FFF2-40B4-BE49-F238E27FC236}">
                <a16:creationId xmlns:a16="http://schemas.microsoft.com/office/drawing/2014/main" xmlns="" id="{27A9C714-4705-48BA-BB2C-304F06A53B55}"/>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t="31704" b="31213"/>
          <a:stretch/>
        </p:blipFill>
        <p:spPr>
          <a:xfrm>
            <a:off x="8362950" y="5806327"/>
            <a:ext cx="3507486" cy="731633"/>
          </a:xfrm>
          <a:prstGeom prst="rect">
            <a:avLst/>
          </a:prstGeom>
        </p:spPr>
      </p:pic>
    </p:spTree>
    <p:extLst>
      <p:ext uri="{BB962C8B-B14F-4D97-AF65-F5344CB8AC3E}">
        <p14:creationId xmlns:p14="http://schemas.microsoft.com/office/powerpoint/2010/main" val="38581099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03C748B3-5823-4870-9DFB-DC8D83E0EA59}"/>
              </a:ext>
            </a:extLst>
          </p:cNvPr>
          <p:cNvSpPr>
            <a:spLocks noGrp="1"/>
          </p:cNvSpPr>
          <p:nvPr>
            <p:ph type="title"/>
          </p:nvPr>
        </p:nvSpPr>
        <p:spPr>
          <a:xfrm>
            <a:off x="8145101" y="609599"/>
            <a:ext cx="3413156" cy="5273675"/>
          </a:xfrm>
        </p:spPr>
        <p:txBody>
          <a:bodyPr>
            <a:normAutofit/>
          </a:bodyPr>
          <a:lstStyle/>
          <a:p>
            <a:r>
              <a:rPr lang="es-MX" dirty="0"/>
              <a:t>Ausencia de las partes en la Conciliación</a:t>
            </a:r>
            <a:br>
              <a:rPr lang="es-MX" dirty="0"/>
            </a:br>
            <a:r>
              <a:rPr lang="es-MX" dirty="0"/>
              <a:t>Art. 58 LPDPPSOBC</a:t>
            </a:r>
          </a:p>
        </p:txBody>
      </p:sp>
      <p:pic>
        <p:nvPicPr>
          <p:cNvPr id="10" name="Picture 9">
            <a:extLst>
              <a:ext uri="{FF2B5EF4-FFF2-40B4-BE49-F238E27FC236}">
                <a16:creationId xmlns:a16="http://schemas.microsoft.com/office/drawing/2014/main" xmlns="" id="{B577D423-FE81-4236-89DE-39776B810941}"/>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3">
            <a:extLst>
              <a:ext uri="{28A0092B-C50C-407E-A947-70E740481C1C}">
                <a14:useLocalDpi xmlns:a14="http://schemas.microsoft.com/office/drawing/2010/main" val="0"/>
              </a:ext>
            </a:extLst>
          </a:blip>
          <a:stretch>
            <a:fillRect/>
          </a:stretch>
        </p:blipFill>
        <p:spPr>
          <a:xfrm>
            <a:off x="621672" y="609599"/>
            <a:ext cx="6889687" cy="5273675"/>
          </a:xfrm>
          <a:prstGeom prst="rect">
            <a:avLst/>
          </a:prstGeom>
        </p:spPr>
      </p:pic>
      <p:graphicFrame>
        <p:nvGraphicFramePr>
          <p:cNvPr id="5" name="Marcador de contenido 2">
            <a:extLst>
              <a:ext uri="{FF2B5EF4-FFF2-40B4-BE49-F238E27FC236}">
                <a16:creationId xmlns:a16="http://schemas.microsoft.com/office/drawing/2014/main" xmlns="" id="{36A70FFB-09F5-4ACB-827A-9601B98BAB61}"/>
              </a:ext>
            </a:extLst>
          </p:cNvPr>
          <p:cNvGraphicFramePr>
            <a:graphicFrameLocks noGrp="1"/>
          </p:cNvGraphicFramePr>
          <p:nvPr>
            <p:ph idx="1"/>
            <p:extLst>
              <p:ext uri="{D42A27DB-BD31-4B8C-83A1-F6EECF244321}">
                <p14:modId xmlns:p14="http://schemas.microsoft.com/office/powerpoint/2010/main" val="515278064"/>
              </p:ext>
            </p:extLst>
          </p:nvPr>
        </p:nvGraphicFramePr>
        <p:xfrm>
          <a:off x="924443" y="887213"/>
          <a:ext cx="6309300" cy="471844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7" name="Imagen 6" descr="Imagen que contiene alimentos, dibujo&#10;&#10;Descripción generada automáticamente">
            <a:extLst>
              <a:ext uri="{FF2B5EF4-FFF2-40B4-BE49-F238E27FC236}">
                <a16:creationId xmlns:a16="http://schemas.microsoft.com/office/drawing/2014/main" xmlns="" id="{2E0BD96A-20A9-4080-AA95-7760957B3F97}"/>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t="31704" b="31213"/>
          <a:stretch/>
        </p:blipFill>
        <p:spPr>
          <a:xfrm>
            <a:off x="8362950" y="5806327"/>
            <a:ext cx="3507486" cy="731633"/>
          </a:xfrm>
          <a:prstGeom prst="rect">
            <a:avLst/>
          </a:prstGeom>
        </p:spPr>
      </p:pic>
    </p:spTree>
    <p:extLst>
      <p:ext uri="{BB962C8B-B14F-4D97-AF65-F5344CB8AC3E}">
        <p14:creationId xmlns:p14="http://schemas.microsoft.com/office/powerpoint/2010/main" val="29912716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69652D62-ECFB-408E-ABE6-155A644F433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xmlns="" id="{C1FEA985-924B-4044-8778-32D1E7164C0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ltGray">
          <a:xfrm>
            <a:off x="321564" y="320040"/>
            <a:ext cx="11548872" cy="6217920"/>
          </a:xfrm>
          <a:prstGeom prst="rect">
            <a:avLst/>
          </a:prstGeom>
          <a:solidFill>
            <a:schemeClr val="bg1">
              <a:lumMod val="75000"/>
              <a:lumOff val="25000"/>
              <a:alpha val="80000"/>
            </a:schemeClr>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xmlns="" id="{A7451BBE-C0C7-4D7D-9BD4-44C3CBFF0412}"/>
              </a:ext>
            </a:extLst>
          </p:cNvPr>
          <p:cNvSpPr>
            <a:spLocks noGrp="1"/>
          </p:cNvSpPr>
          <p:nvPr>
            <p:ph type="title"/>
          </p:nvPr>
        </p:nvSpPr>
        <p:spPr>
          <a:xfrm>
            <a:off x="913795" y="963506"/>
            <a:ext cx="3740815" cy="4827693"/>
          </a:xfrm>
        </p:spPr>
        <p:txBody>
          <a:bodyPr>
            <a:normAutofit/>
          </a:bodyPr>
          <a:lstStyle/>
          <a:p>
            <a:pPr algn="r"/>
            <a:r>
              <a:rPr lang="es-MX" dirty="0"/>
              <a:t>Continuación del Recurso</a:t>
            </a:r>
          </a:p>
        </p:txBody>
      </p:sp>
      <p:cxnSp>
        <p:nvCxnSpPr>
          <p:cNvPr id="12" name="Straight Connector 11">
            <a:extLst>
              <a:ext uri="{FF2B5EF4-FFF2-40B4-BE49-F238E27FC236}">
                <a16:creationId xmlns:a16="http://schemas.microsoft.com/office/drawing/2014/main" xmlns="" id="{96C7F9CB-BCC3-4648-8DEF-07B0887D87D6}"/>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4981187" y="2057399"/>
            <a:ext cx="0" cy="27432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Marcador de contenido 2">
            <a:extLst>
              <a:ext uri="{FF2B5EF4-FFF2-40B4-BE49-F238E27FC236}">
                <a16:creationId xmlns:a16="http://schemas.microsoft.com/office/drawing/2014/main" xmlns="" id="{9378A50D-B3EF-49D8-98D2-90F72E177432}"/>
              </a:ext>
            </a:extLst>
          </p:cNvPr>
          <p:cNvSpPr>
            <a:spLocks noGrp="1"/>
          </p:cNvSpPr>
          <p:nvPr>
            <p:ph idx="1"/>
          </p:nvPr>
        </p:nvSpPr>
        <p:spPr>
          <a:xfrm>
            <a:off x="5307765" y="963507"/>
            <a:ext cx="5959791" cy="4827694"/>
          </a:xfrm>
          <a:effectLst/>
        </p:spPr>
        <p:txBody>
          <a:bodyPr anchor="ctr">
            <a:normAutofit/>
          </a:bodyPr>
          <a:lstStyle/>
          <a:p>
            <a:r>
              <a:rPr lang="es-MX" dirty="0">
                <a:solidFill>
                  <a:schemeClr val="tx1"/>
                </a:solidFill>
              </a:rPr>
              <a:t>A falta de voluntad de conciliar de las partes se contaran </a:t>
            </a:r>
            <a:r>
              <a:rPr lang="es-MX" dirty="0">
                <a:solidFill>
                  <a:schemeClr val="tx1"/>
                </a:solidFill>
                <a:effectLst/>
              </a:rPr>
              <a:t>9 días para requerir contestación (art 257 CPCBC de aplicación supletoria)</a:t>
            </a:r>
            <a:endParaRPr lang="es-MX" dirty="0">
              <a:solidFill>
                <a:schemeClr val="tx1"/>
              </a:solidFill>
            </a:endParaRPr>
          </a:p>
        </p:txBody>
      </p:sp>
      <p:pic>
        <p:nvPicPr>
          <p:cNvPr id="7" name="Imagen 6" descr="Imagen que contiene alimentos, dibujo&#10;&#10;Descripción generada automáticamente">
            <a:extLst>
              <a:ext uri="{FF2B5EF4-FFF2-40B4-BE49-F238E27FC236}">
                <a16:creationId xmlns:a16="http://schemas.microsoft.com/office/drawing/2014/main" xmlns="" id="{B9C834A7-61E8-4925-BA71-27AAF69AA56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31704" b="31213"/>
          <a:stretch/>
        </p:blipFill>
        <p:spPr>
          <a:xfrm>
            <a:off x="8362950" y="5806327"/>
            <a:ext cx="3507486" cy="731633"/>
          </a:xfrm>
          <a:prstGeom prst="rect">
            <a:avLst/>
          </a:prstGeom>
        </p:spPr>
      </p:pic>
    </p:spTree>
    <p:extLst>
      <p:ext uri="{BB962C8B-B14F-4D97-AF65-F5344CB8AC3E}">
        <p14:creationId xmlns:p14="http://schemas.microsoft.com/office/powerpoint/2010/main" val="35471236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lateVTI">
  <a:themeElements>
    <a:clrScheme name="AnalogousFromLightSeedRightStep">
      <a:dk1>
        <a:srgbClr val="000000"/>
      </a:dk1>
      <a:lt1>
        <a:srgbClr val="FFFFFF"/>
      </a:lt1>
      <a:dk2>
        <a:srgbClr val="413024"/>
      </a:dk2>
      <a:lt2>
        <a:srgbClr val="E2E8E2"/>
      </a:lt2>
      <a:accent1>
        <a:srgbClr val="CD89D3"/>
      </a:accent1>
      <a:accent2>
        <a:srgbClr val="CA6FAB"/>
      </a:accent2>
      <a:accent3>
        <a:srgbClr val="D3899B"/>
      </a:accent3>
      <a:accent4>
        <a:srgbClr val="CA7F6F"/>
      </a:accent4>
      <a:accent5>
        <a:srgbClr val="C49C62"/>
      </a:accent5>
      <a:accent6>
        <a:srgbClr val="A5A65B"/>
      </a:accent6>
      <a:hlink>
        <a:srgbClr val="5A8E56"/>
      </a:hlink>
      <a:folHlink>
        <a:srgbClr val="7F7F7F"/>
      </a:folHlink>
    </a:clrScheme>
    <a:fontScheme name="Slate">
      <a:maj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VTI" id="{35C4A07C-0176-4A32-9BCB-B016516853F0}" vid="{9B70D35C-BCA8-4715-BB49-8BE54A7FC07C}"/>
    </a:ext>
  </a:extLst>
</a:theme>
</file>

<file path=ppt/theme/theme2.xml><?xml version="1.0" encoding="utf-8"?>
<a:theme xmlns:a="http://schemas.openxmlformats.org/drawingml/2006/main" name="Base">
  <a:themeElements>
    <a:clrScheme name="Basis">
      <a:dk1>
        <a:srgbClr val="000000"/>
      </a:dk1>
      <a:lt1>
        <a:srgbClr val="FFFFFF"/>
      </a:lt1>
      <a:dk2>
        <a:srgbClr val="565349"/>
      </a:dk2>
      <a:lt2>
        <a:srgbClr val="DDDDDD"/>
      </a:lt2>
      <a:accent1>
        <a:srgbClr val="A6B727"/>
      </a:accent1>
      <a:accent2>
        <a:srgbClr val="DF5327"/>
      </a:accent2>
      <a:accent3>
        <a:srgbClr val="FE9E00"/>
      </a:accent3>
      <a:accent4>
        <a:srgbClr val="418AB3"/>
      </a:accent4>
      <a:accent5>
        <a:srgbClr val="D7D447"/>
      </a:accent5>
      <a:accent6>
        <a:srgbClr val="818183"/>
      </a:accent6>
      <a:hlink>
        <a:srgbClr val="F59E00"/>
      </a:hlink>
      <a:folHlink>
        <a:srgbClr val="B2B2B2"/>
      </a:folHlink>
    </a:clrScheme>
    <a:fontScheme name="Basis">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90E45F77-AEFC-46EF-A7C1-5B338C297B02}"/>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TotalTime>
  <Words>1230</Words>
  <Application>Microsoft Office PowerPoint</Application>
  <PresentationFormat>Panorámica</PresentationFormat>
  <Paragraphs>76</Paragraphs>
  <Slides>23</Slides>
  <Notes>1</Notes>
  <HiddenSlides>0</HiddenSlides>
  <MMClips>0</MMClips>
  <ScaleCrop>false</ScaleCrop>
  <HeadingPairs>
    <vt:vector size="6" baseType="variant">
      <vt:variant>
        <vt:lpstr>Fuentes usadas</vt:lpstr>
      </vt:variant>
      <vt:variant>
        <vt:i4>6</vt:i4>
      </vt:variant>
      <vt:variant>
        <vt:lpstr>Tema</vt:lpstr>
      </vt:variant>
      <vt:variant>
        <vt:i4>2</vt:i4>
      </vt:variant>
      <vt:variant>
        <vt:lpstr>Títulos de diapositiva</vt:lpstr>
      </vt:variant>
      <vt:variant>
        <vt:i4>23</vt:i4>
      </vt:variant>
    </vt:vector>
  </HeadingPairs>
  <TitlesOfParts>
    <vt:vector size="31" baseType="lpstr">
      <vt:lpstr>Calibri</vt:lpstr>
      <vt:lpstr>Calisto MT</vt:lpstr>
      <vt:lpstr>Century Gothic</vt:lpstr>
      <vt:lpstr>Corbel</vt:lpstr>
      <vt:lpstr>Trebuchet MS</vt:lpstr>
      <vt:lpstr>Wingdings 2</vt:lpstr>
      <vt:lpstr>SlateVTI</vt:lpstr>
      <vt:lpstr>Base</vt:lpstr>
      <vt:lpstr>Presentación de PowerPoint</vt:lpstr>
      <vt:lpstr>Presentación</vt:lpstr>
      <vt:lpstr>Recurso de Revisión</vt:lpstr>
      <vt:lpstr>Prevención </vt:lpstr>
      <vt:lpstr>Desechamiento</vt:lpstr>
      <vt:lpstr>Admisión </vt:lpstr>
      <vt:lpstr>Procedimiento Conciliatorio</vt:lpstr>
      <vt:lpstr>Ausencia de las partes en la Conciliación Art. 58 LPDPPSOBC</vt:lpstr>
      <vt:lpstr>Continuación del Recurso</vt:lpstr>
      <vt:lpstr>Contestación del S.O.</vt:lpstr>
      <vt:lpstr>Periodo Probatorio</vt:lpstr>
      <vt:lpstr>Pruebas a ofrecer </vt:lpstr>
      <vt:lpstr>Periodo probatorio</vt:lpstr>
      <vt:lpstr>Alegatos </vt:lpstr>
      <vt:lpstr>Cierre y Resolución</vt:lpstr>
      <vt:lpstr>Facultad de Atracción</vt:lpstr>
      <vt:lpstr>Notificar Resolución </vt:lpstr>
      <vt:lpstr>Aclaración de la Resolución </vt:lpstr>
      <vt:lpstr>Cumplimiento</vt:lpstr>
      <vt:lpstr>Prorroga </vt:lpstr>
      <vt:lpstr>Incumplimiento</vt:lpstr>
      <vt:lpstr>Términos no previstos</vt:lpstr>
      <vt:lpstr>Sustanciación del Recurso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Daniel Humberto Nuñez Valadez</dc:creator>
  <cp:lastModifiedBy>ItaipBC</cp:lastModifiedBy>
  <cp:revision>1</cp:revision>
  <dcterms:created xsi:type="dcterms:W3CDTF">2020-03-18T23:52:13Z</dcterms:created>
  <dcterms:modified xsi:type="dcterms:W3CDTF">2020-03-19T00:01:01Z</dcterms:modified>
</cp:coreProperties>
</file>