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notesMasterIdLst>
    <p:notesMasterId r:id="rId17"/>
  </p:notesMasterIdLst>
  <p:sldIdLst>
    <p:sldId id="256" r:id="rId2"/>
    <p:sldId id="484" r:id="rId3"/>
    <p:sldId id="502" r:id="rId4"/>
    <p:sldId id="485" r:id="rId5"/>
    <p:sldId id="487" r:id="rId6"/>
    <p:sldId id="489" r:id="rId7"/>
    <p:sldId id="490" r:id="rId8"/>
    <p:sldId id="471" r:id="rId9"/>
    <p:sldId id="472" r:id="rId10"/>
    <p:sldId id="473" r:id="rId11"/>
    <p:sldId id="474" r:id="rId12"/>
    <p:sldId id="475" r:id="rId13"/>
    <p:sldId id="476" r:id="rId14"/>
    <p:sldId id="495" r:id="rId15"/>
    <p:sldId id="501" r:id="rId16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140DFB4-C92C-483C-AF59-A780EF8F533B}">
          <p14:sldIdLst>
            <p14:sldId id="256"/>
            <p14:sldId id="484"/>
            <p14:sldId id="502"/>
            <p14:sldId id="485"/>
            <p14:sldId id="487"/>
            <p14:sldId id="489"/>
            <p14:sldId id="490"/>
            <p14:sldId id="471"/>
            <p14:sldId id="472"/>
            <p14:sldId id="473"/>
            <p14:sldId id="474"/>
            <p14:sldId id="475"/>
            <p14:sldId id="476"/>
            <p14:sldId id="495"/>
            <p14:sldId id="50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58968A"/>
    <a:srgbClr val="503A4D"/>
    <a:srgbClr val="BDA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3716" autoAdjust="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DCCE6-950F-4C09-BB73-76323A905514}" type="doc">
      <dgm:prSet loTypeId="urn:microsoft.com/office/officeart/2005/8/layout/vList5" loCatId="list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641CA9CB-96BB-411C-8254-E198DFF253D2}">
      <dgm:prSet custT="1"/>
      <dgm:spPr/>
      <dgm:t>
        <a:bodyPr/>
        <a:lstStyle/>
        <a:p>
          <a:pPr rtl="0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ART. 55</a:t>
          </a:r>
          <a:endParaRPr lang="es-MX" sz="1600" b="1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DAAD33-9D36-43CD-AC09-37FB743C0A5A}" type="parTrans" cxnId="{3A01FD43-289C-44CF-A0AC-878F833D6640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41E462-2A66-4930-B22C-A3369A1AEBE2}" type="sibTrans" cxnId="{3A01FD43-289C-44CF-A0AC-878F833D6640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5B05F6-3F30-4EA2-8C54-B4E4362D3E95}">
      <dgm:prSet custT="1"/>
      <dgm:spPr/>
      <dgm:t>
        <a:bodyPr/>
        <a:lstStyle/>
        <a:p>
          <a:pPr rtl="0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ART. 37</a:t>
          </a:r>
          <a:endParaRPr lang="es-MX" sz="1600" b="1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92380F-4FB0-4FDA-9B41-11E3DA412706}" type="parTrans" cxnId="{52B6FB5D-F6C4-42E3-BB88-009A6D1A5740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A8F749-8278-4B55-AB49-CB027E986A2B}" type="sibTrans" cxnId="{52B6FB5D-F6C4-42E3-BB88-009A6D1A5740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C85EA0-1625-4CEB-A4F5-2CE4DCCE997A}">
      <dgm:prSet custT="1"/>
      <dgm:spPr/>
      <dgm:t>
        <a:bodyPr/>
        <a:lstStyle/>
        <a:p>
          <a:pPr algn="just"/>
          <a:r>
            <a:rPr lang="es-MX" sz="2000" b="1" dirty="0" smtClean="0">
              <a:latin typeface="Arial" panose="020B0604020202020204" pitchFamily="34" charset="0"/>
              <a:cs typeface="Arial" panose="020B0604020202020204" pitchFamily="34" charset="0"/>
            </a:rPr>
            <a:t>Tribunal Estatal de Justicia Administrativa (TEJA).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928C7C-2C0B-40E0-854E-CAB248707661}" type="parTrans" cxnId="{A2935BA8-2CEA-4396-9F4C-DE21F0B12653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272E82-E53C-4B50-9BEB-CB82B22908D4}" type="sibTrans" cxnId="{A2935BA8-2CEA-4396-9F4C-DE21F0B12653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D85919-BD78-4550-AFFD-184BF34B371A}">
      <dgm:prSet custT="1"/>
      <dgm:spPr/>
      <dgm:t>
        <a:bodyPr/>
        <a:lstStyle/>
        <a:p>
          <a:pPr rtl="0"/>
          <a:r>
            <a:rPr lang="es-MX" sz="1600" b="1" i="0" u="none" dirty="0" smtClean="0">
              <a:latin typeface="Arial" panose="020B0604020202020204" pitchFamily="34" charset="0"/>
              <a:cs typeface="Arial" panose="020B0604020202020204" pitchFamily="34" charset="0"/>
            </a:rPr>
            <a:t>ART. 95</a:t>
          </a:r>
          <a:endParaRPr lang="es-MX" sz="1600" b="1" i="0" u="none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D006B-B281-4B20-8D76-AF96062DEF2A}" type="sibTrans" cxnId="{4CDA5430-9B14-4E05-8720-DA339B7A5E3E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443FF3-C709-46C7-9EE3-9E200FE77CBB}" type="parTrans" cxnId="{4CDA5430-9B14-4E05-8720-DA339B7A5E3E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0DE1C4-CA93-4464-A432-E7530B294C41}">
      <dgm:prSet custT="1"/>
      <dgm:spPr/>
      <dgm:t>
        <a:bodyPr/>
        <a:lstStyle/>
        <a:p>
          <a:pPr rtl="0"/>
          <a:r>
            <a:rPr lang="es-MX" sz="2000" b="1" dirty="0" smtClean="0">
              <a:latin typeface="Arial" panose="020B0604020202020204" pitchFamily="34" charset="0"/>
              <a:cs typeface="Arial" panose="020B0604020202020204" pitchFamily="34" charset="0"/>
            </a:rPr>
            <a:t>Auditoria Superior del Estado de Baja California (ASEBC)</a:t>
          </a:r>
          <a:r>
            <a:rPr lang="es-MX" sz="2800" b="1" i="0" u="none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A16D34-C869-41D6-BDED-01D6C9E20CA0}" type="parTrans" cxnId="{672A0E9F-8669-45BE-8183-5A56F7744EE8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1E9B0C-1D64-4A93-9F59-0994210F1C03}" type="sibTrans" cxnId="{672A0E9F-8669-45BE-8183-5A56F7744EE8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395360-44F6-46FF-80E3-A8F480119A43}">
      <dgm:prSet custT="1"/>
      <dgm:spPr/>
      <dgm:t>
        <a:bodyPr/>
        <a:lstStyle/>
        <a:p>
          <a:pPr rtl="0"/>
          <a:r>
            <a:rPr lang="es-MX" sz="2000" b="1" dirty="0" smtClean="0">
              <a:latin typeface="Arial" panose="020B0604020202020204" pitchFamily="34" charset="0"/>
              <a:cs typeface="Arial" panose="020B0604020202020204" pitchFamily="34" charset="0"/>
            </a:rPr>
            <a:t>Sistema Estatal Anticorrupción (SEA)</a:t>
          </a:r>
          <a:r>
            <a:rPr lang="es-MX" sz="2000" b="1" i="0" u="none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FB3BE1-48E7-4604-885B-52F29BC53096}" type="sibTrans" cxnId="{45BEF329-D11C-4514-AB5F-94F18AFEED3C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7057EF-F05A-4BA6-B0AC-F1D71D75723F}" type="parTrans" cxnId="{45BEF329-D11C-4514-AB5F-94F18AFEED3C}">
      <dgm:prSet/>
      <dgm:spPr/>
      <dgm:t>
        <a:bodyPr/>
        <a:lstStyle/>
        <a:p>
          <a:endParaRPr lang="es-MX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15A2A3-424A-4DFC-B219-178B3337D171}">
      <dgm:prSet custT="1"/>
      <dgm:spPr/>
      <dgm:t>
        <a:bodyPr/>
        <a:lstStyle/>
        <a:p>
          <a:pPr rtl="0"/>
          <a:r>
            <a:rPr lang="es-MX" sz="1600" b="1" i="0" u="none" dirty="0" smtClean="0">
              <a:latin typeface="Arial" panose="020B0604020202020204" pitchFamily="34" charset="0"/>
              <a:cs typeface="Arial" panose="020B0604020202020204" pitchFamily="34" charset="0"/>
            </a:rPr>
            <a:t>ART. 92</a:t>
          </a:r>
        </a:p>
        <a:p>
          <a:pPr rtl="0"/>
          <a:r>
            <a:rPr lang="es-MX" sz="1600" b="1" i="0" u="none" dirty="0" smtClean="0">
              <a:latin typeface="Arial" panose="020B0604020202020204" pitchFamily="34" charset="0"/>
              <a:cs typeface="Arial" panose="020B0604020202020204" pitchFamily="34" charset="0"/>
            </a:rPr>
            <a:t>APART. A</a:t>
          </a:r>
          <a:br>
            <a:rPr lang="es-MX" sz="1600" b="1" i="0" u="none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MX" sz="1600" b="1" i="0" u="none" dirty="0" smtClean="0">
              <a:latin typeface="Arial" panose="020B0604020202020204" pitchFamily="34" charset="0"/>
              <a:cs typeface="Arial" panose="020B0604020202020204" pitchFamily="34" charset="0"/>
            </a:rPr>
            <a:t>FRACC. III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75EA49-A9DE-49A0-ADD8-C7782891BFB9}" type="parTrans" cxnId="{CCED8940-0C26-47F2-BB06-11E69EC191CA}">
      <dgm:prSet/>
      <dgm:spPr/>
      <dgm:t>
        <a:bodyPr/>
        <a:lstStyle/>
        <a:p>
          <a:endParaRPr lang="es-MX" sz="2000"/>
        </a:p>
      </dgm:t>
    </dgm:pt>
    <dgm:pt modelId="{1EC74004-5C89-4945-BAE9-78A5A2F774EF}" type="sibTrans" cxnId="{CCED8940-0C26-47F2-BB06-11E69EC191CA}">
      <dgm:prSet/>
      <dgm:spPr/>
      <dgm:t>
        <a:bodyPr/>
        <a:lstStyle/>
        <a:p>
          <a:endParaRPr lang="es-MX" sz="2000"/>
        </a:p>
      </dgm:t>
    </dgm:pt>
    <dgm:pt modelId="{93362A7E-71D4-41CB-B45B-DA1552FC6D3A}">
      <dgm:prSet custT="1"/>
      <dgm:spPr/>
      <dgm:t>
        <a:bodyPr/>
        <a:lstStyle/>
        <a:p>
          <a:pPr rtl="0"/>
          <a:r>
            <a:rPr lang="es-MX" sz="2000" b="1" dirty="0" smtClean="0">
              <a:latin typeface="Arial" panose="020B0604020202020204" pitchFamily="34" charset="0"/>
              <a:cs typeface="Arial" panose="020B0604020202020204" pitchFamily="34" charset="0"/>
            </a:rPr>
            <a:t>Responsabilidades Administrativas</a:t>
          </a:r>
          <a:r>
            <a:rPr lang="es-MX" sz="2000" b="1" i="0" u="none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3675B9-0801-47AE-B169-FB240F5AC9A4}" type="parTrans" cxnId="{0C4EA7DE-BD6E-41AA-8DCC-C9FA2E45C8E9}">
      <dgm:prSet/>
      <dgm:spPr/>
      <dgm:t>
        <a:bodyPr/>
        <a:lstStyle/>
        <a:p>
          <a:endParaRPr lang="es-MX" sz="2000"/>
        </a:p>
      </dgm:t>
    </dgm:pt>
    <dgm:pt modelId="{69C6939C-790E-41A6-AF2C-0144E0C90EE6}" type="sibTrans" cxnId="{0C4EA7DE-BD6E-41AA-8DCC-C9FA2E45C8E9}">
      <dgm:prSet/>
      <dgm:spPr/>
      <dgm:t>
        <a:bodyPr/>
        <a:lstStyle/>
        <a:p>
          <a:endParaRPr lang="es-MX" sz="2000"/>
        </a:p>
      </dgm:t>
    </dgm:pt>
    <dgm:pt modelId="{1DB181EE-7178-4BAE-91E3-BA8232822BF0}" type="pres">
      <dgm:prSet presAssocID="{0F5DCCE6-950F-4C09-BB73-76323A9055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3F98F63-E468-41B7-AEDB-5E21FC2F5466}" type="pres">
      <dgm:prSet presAssocID="{4815A2A3-424A-4DFC-B219-178B3337D171}" presName="linNode" presStyleCnt="0"/>
      <dgm:spPr/>
    </dgm:pt>
    <dgm:pt modelId="{3AB80B91-DEE2-4B84-A53D-9093B55758FF}" type="pres">
      <dgm:prSet presAssocID="{4815A2A3-424A-4DFC-B219-178B3337D171}" presName="parentText" presStyleLbl="node1" presStyleIdx="0" presStyleCnt="4" custScaleX="420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0BE577-0384-48E4-86EB-EC19698155EA}" type="pres">
      <dgm:prSet presAssocID="{4815A2A3-424A-4DFC-B219-178B3337D171}" presName="descendantText" presStyleLbl="alignAccFollowNode1" presStyleIdx="0" presStyleCnt="4" custScaleX="1161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7FA274-AEFC-41E6-BC48-FD604FBDB863}" type="pres">
      <dgm:prSet presAssocID="{1EC74004-5C89-4945-BAE9-78A5A2F774EF}" presName="sp" presStyleCnt="0"/>
      <dgm:spPr/>
    </dgm:pt>
    <dgm:pt modelId="{A518C662-CEEA-46C9-99A6-F217DC2F1C51}" type="pres">
      <dgm:prSet presAssocID="{38D85919-BD78-4550-AFFD-184BF34B371A}" presName="linNode" presStyleCnt="0"/>
      <dgm:spPr/>
    </dgm:pt>
    <dgm:pt modelId="{F1AA1106-9306-4AB4-9313-2BA28C6D420B}" type="pres">
      <dgm:prSet presAssocID="{38D85919-BD78-4550-AFFD-184BF34B371A}" presName="parentText" presStyleLbl="node1" presStyleIdx="1" presStyleCnt="4" custScaleX="420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26C18B-F9A1-403E-9A0D-D2F810DC8B70}" type="pres">
      <dgm:prSet presAssocID="{38D85919-BD78-4550-AFFD-184BF34B371A}" presName="descendantText" presStyleLbl="alignAccFollowNode1" presStyleIdx="1" presStyleCnt="4" custScaleX="1161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5E1462-2508-468A-AFA3-CDACD0F91991}" type="pres">
      <dgm:prSet presAssocID="{CA2D006B-B281-4B20-8D76-AF96062DEF2A}" presName="sp" presStyleCnt="0"/>
      <dgm:spPr/>
    </dgm:pt>
    <dgm:pt modelId="{DCC787A9-C9CC-4660-A74A-4AAE488E8A21}" type="pres">
      <dgm:prSet presAssocID="{F45B05F6-3F30-4EA2-8C54-B4E4362D3E95}" presName="linNode" presStyleCnt="0"/>
      <dgm:spPr/>
    </dgm:pt>
    <dgm:pt modelId="{EBF7E3D0-B421-466D-A536-75D1F4E5EE19}" type="pres">
      <dgm:prSet presAssocID="{F45B05F6-3F30-4EA2-8C54-B4E4362D3E95}" presName="parentText" presStyleLbl="node1" presStyleIdx="2" presStyleCnt="4" custScaleX="420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49C759-F138-42DC-BA78-1EC5AEE6D0D8}" type="pres">
      <dgm:prSet presAssocID="{F45B05F6-3F30-4EA2-8C54-B4E4362D3E95}" presName="descendantText" presStyleLbl="alignAccFollowNode1" presStyleIdx="2" presStyleCnt="4" custScaleX="1161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2E11851-2BC2-4C5D-950C-31C73C600605}" type="pres">
      <dgm:prSet presAssocID="{13A8F749-8278-4B55-AB49-CB027E986A2B}" presName="sp" presStyleCnt="0"/>
      <dgm:spPr/>
    </dgm:pt>
    <dgm:pt modelId="{556831F7-B338-4E46-AF39-EB8734CBF551}" type="pres">
      <dgm:prSet presAssocID="{641CA9CB-96BB-411C-8254-E198DFF253D2}" presName="linNode" presStyleCnt="0"/>
      <dgm:spPr/>
    </dgm:pt>
    <dgm:pt modelId="{D0020ED8-59A4-42C6-9DC9-871A0C90C5C1}" type="pres">
      <dgm:prSet presAssocID="{641CA9CB-96BB-411C-8254-E198DFF253D2}" presName="parentText" presStyleLbl="node1" presStyleIdx="3" presStyleCnt="4" custScaleX="4202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5DB12F-3A4A-46D2-A6E6-8D8B8694FB2D}" type="pres">
      <dgm:prSet presAssocID="{641CA9CB-96BB-411C-8254-E198DFF253D2}" presName="descendantText" presStyleLbl="alignAccFollowNode1" presStyleIdx="3" presStyleCnt="4" custScaleX="1161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A01FD43-289C-44CF-A0AC-878F833D6640}" srcId="{0F5DCCE6-950F-4C09-BB73-76323A905514}" destId="{641CA9CB-96BB-411C-8254-E198DFF253D2}" srcOrd="3" destOrd="0" parTransId="{B9DAAD33-9D36-43CD-AC09-37FB743C0A5A}" sibTransId="{2D41E462-2A66-4930-B22C-A3369A1AEBE2}"/>
    <dgm:cxn modelId="{672A0E9F-8669-45BE-8183-5A56F7744EE8}" srcId="{F45B05F6-3F30-4EA2-8C54-B4E4362D3E95}" destId="{BF0DE1C4-CA93-4464-A432-E7530B294C41}" srcOrd="0" destOrd="0" parTransId="{EDA16D34-C869-41D6-BDED-01D6C9E20CA0}" sibTransId="{421E9B0C-1D64-4A93-9F59-0994210F1C03}"/>
    <dgm:cxn modelId="{A2935BA8-2CEA-4396-9F4C-DE21F0B12653}" srcId="{641CA9CB-96BB-411C-8254-E198DFF253D2}" destId="{7EC85EA0-1625-4CEB-A4F5-2CE4DCCE997A}" srcOrd="0" destOrd="0" parTransId="{45928C7C-2C0B-40E0-854E-CAB248707661}" sibTransId="{A5272E82-E53C-4B50-9BEB-CB82B22908D4}"/>
    <dgm:cxn modelId="{E83D04FA-999E-41CC-A2EA-D9F9A9750264}" type="presOf" srcId="{0F5DCCE6-950F-4C09-BB73-76323A905514}" destId="{1DB181EE-7178-4BAE-91E3-BA8232822BF0}" srcOrd="0" destOrd="0" presId="urn:microsoft.com/office/officeart/2005/8/layout/vList5"/>
    <dgm:cxn modelId="{CCED8940-0C26-47F2-BB06-11E69EC191CA}" srcId="{0F5DCCE6-950F-4C09-BB73-76323A905514}" destId="{4815A2A3-424A-4DFC-B219-178B3337D171}" srcOrd="0" destOrd="0" parTransId="{7A75EA49-A9DE-49A0-ADD8-C7782891BFB9}" sibTransId="{1EC74004-5C89-4945-BAE9-78A5A2F774EF}"/>
    <dgm:cxn modelId="{B609EA88-E8D4-4199-8B7A-F2C47866426E}" type="presOf" srcId="{BF0DE1C4-CA93-4464-A432-E7530B294C41}" destId="{3A49C759-F138-42DC-BA78-1EC5AEE6D0D8}" srcOrd="0" destOrd="0" presId="urn:microsoft.com/office/officeart/2005/8/layout/vList5"/>
    <dgm:cxn modelId="{87B521DE-0FE4-4C99-841E-D954D80AF939}" type="presOf" srcId="{7EC85EA0-1625-4CEB-A4F5-2CE4DCCE997A}" destId="{345DB12F-3A4A-46D2-A6E6-8D8B8694FB2D}" srcOrd="0" destOrd="0" presId="urn:microsoft.com/office/officeart/2005/8/layout/vList5"/>
    <dgm:cxn modelId="{476B3655-FFB6-4770-8936-1810CB54C86E}" type="presOf" srcId="{F45B05F6-3F30-4EA2-8C54-B4E4362D3E95}" destId="{EBF7E3D0-B421-466D-A536-75D1F4E5EE19}" srcOrd="0" destOrd="0" presId="urn:microsoft.com/office/officeart/2005/8/layout/vList5"/>
    <dgm:cxn modelId="{52B6FB5D-F6C4-42E3-BB88-009A6D1A5740}" srcId="{0F5DCCE6-950F-4C09-BB73-76323A905514}" destId="{F45B05F6-3F30-4EA2-8C54-B4E4362D3E95}" srcOrd="2" destOrd="0" parTransId="{5392380F-4FB0-4FDA-9B41-11E3DA412706}" sibTransId="{13A8F749-8278-4B55-AB49-CB027E986A2B}"/>
    <dgm:cxn modelId="{BC393752-BECD-4DA1-AF43-5DD5222DFB41}" type="presOf" srcId="{D3395360-44F6-46FF-80E3-A8F480119A43}" destId="{0726C18B-F9A1-403E-9A0D-D2F810DC8B70}" srcOrd="0" destOrd="0" presId="urn:microsoft.com/office/officeart/2005/8/layout/vList5"/>
    <dgm:cxn modelId="{4CDA5430-9B14-4E05-8720-DA339B7A5E3E}" srcId="{0F5DCCE6-950F-4C09-BB73-76323A905514}" destId="{38D85919-BD78-4550-AFFD-184BF34B371A}" srcOrd="1" destOrd="0" parTransId="{8D443FF3-C709-46C7-9EE3-9E200FE77CBB}" sibTransId="{CA2D006B-B281-4B20-8D76-AF96062DEF2A}"/>
    <dgm:cxn modelId="{B5040EB3-E3D7-4578-A060-76356FD3AE26}" type="presOf" srcId="{4815A2A3-424A-4DFC-B219-178B3337D171}" destId="{3AB80B91-DEE2-4B84-A53D-9093B55758FF}" srcOrd="0" destOrd="0" presId="urn:microsoft.com/office/officeart/2005/8/layout/vList5"/>
    <dgm:cxn modelId="{2030011A-57BA-4E4D-8DC7-9A7BD105052D}" type="presOf" srcId="{38D85919-BD78-4550-AFFD-184BF34B371A}" destId="{F1AA1106-9306-4AB4-9313-2BA28C6D420B}" srcOrd="0" destOrd="0" presId="urn:microsoft.com/office/officeart/2005/8/layout/vList5"/>
    <dgm:cxn modelId="{693EB56C-355F-4FB8-A87A-4867F8F2AC4B}" type="presOf" srcId="{93362A7E-71D4-41CB-B45B-DA1552FC6D3A}" destId="{3C0BE577-0384-48E4-86EB-EC19698155EA}" srcOrd="0" destOrd="0" presId="urn:microsoft.com/office/officeart/2005/8/layout/vList5"/>
    <dgm:cxn modelId="{45BEF329-D11C-4514-AB5F-94F18AFEED3C}" srcId="{38D85919-BD78-4550-AFFD-184BF34B371A}" destId="{D3395360-44F6-46FF-80E3-A8F480119A43}" srcOrd="0" destOrd="0" parTransId="{587057EF-F05A-4BA6-B0AC-F1D71D75723F}" sibTransId="{BCFB3BE1-48E7-4604-885B-52F29BC53096}"/>
    <dgm:cxn modelId="{AE007A2D-3C5B-46E7-A45D-1ED4EBB58588}" type="presOf" srcId="{641CA9CB-96BB-411C-8254-E198DFF253D2}" destId="{D0020ED8-59A4-42C6-9DC9-871A0C90C5C1}" srcOrd="0" destOrd="0" presId="urn:microsoft.com/office/officeart/2005/8/layout/vList5"/>
    <dgm:cxn modelId="{0C4EA7DE-BD6E-41AA-8DCC-C9FA2E45C8E9}" srcId="{4815A2A3-424A-4DFC-B219-178B3337D171}" destId="{93362A7E-71D4-41CB-B45B-DA1552FC6D3A}" srcOrd="0" destOrd="0" parTransId="{303675B9-0801-47AE-B169-FB240F5AC9A4}" sibTransId="{69C6939C-790E-41A6-AF2C-0144E0C90EE6}"/>
    <dgm:cxn modelId="{02478B13-547C-423E-9582-D378AA3D87A5}" type="presParOf" srcId="{1DB181EE-7178-4BAE-91E3-BA8232822BF0}" destId="{83F98F63-E468-41B7-AEDB-5E21FC2F5466}" srcOrd="0" destOrd="0" presId="urn:microsoft.com/office/officeart/2005/8/layout/vList5"/>
    <dgm:cxn modelId="{8D5B4C70-4D89-4159-A97B-21988C605B02}" type="presParOf" srcId="{83F98F63-E468-41B7-AEDB-5E21FC2F5466}" destId="{3AB80B91-DEE2-4B84-A53D-9093B55758FF}" srcOrd="0" destOrd="0" presId="urn:microsoft.com/office/officeart/2005/8/layout/vList5"/>
    <dgm:cxn modelId="{DBE05590-DAF9-45FC-9171-D35DFA23B537}" type="presParOf" srcId="{83F98F63-E468-41B7-AEDB-5E21FC2F5466}" destId="{3C0BE577-0384-48E4-86EB-EC19698155EA}" srcOrd="1" destOrd="0" presId="urn:microsoft.com/office/officeart/2005/8/layout/vList5"/>
    <dgm:cxn modelId="{16BBA4EA-3341-4E75-AADB-F9512D1EE287}" type="presParOf" srcId="{1DB181EE-7178-4BAE-91E3-BA8232822BF0}" destId="{487FA274-AEFC-41E6-BC48-FD604FBDB863}" srcOrd="1" destOrd="0" presId="urn:microsoft.com/office/officeart/2005/8/layout/vList5"/>
    <dgm:cxn modelId="{818CB928-877E-4833-8DD0-5468561226C0}" type="presParOf" srcId="{1DB181EE-7178-4BAE-91E3-BA8232822BF0}" destId="{A518C662-CEEA-46C9-99A6-F217DC2F1C51}" srcOrd="2" destOrd="0" presId="urn:microsoft.com/office/officeart/2005/8/layout/vList5"/>
    <dgm:cxn modelId="{84908F17-6376-4CB5-95B5-AB8FEF035DFF}" type="presParOf" srcId="{A518C662-CEEA-46C9-99A6-F217DC2F1C51}" destId="{F1AA1106-9306-4AB4-9313-2BA28C6D420B}" srcOrd="0" destOrd="0" presId="urn:microsoft.com/office/officeart/2005/8/layout/vList5"/>
    <dgm:cxn modelId="{1F128F05-D361-4E36-B0EF-677D057E6AC5}" type="presParOf" srcId="{A518C662-CEEA-46C9-99A6-F217DC2F1C51}" destId="{0726C18B-F9A1-403E-9A0D-D2F810DC8B70}" srcOrd="1" destOrd="0" presId="urn:microsoft.com/office/officeart/2005/8/layout/vList5"/>
    <dgm:cxn modelId="{EE7F9420-1F92-4162-B4D5-974C21AA11FC}" type="presParOf" srcId="{1DB181EE-7178-4BAE-91E3-BA8232822BF0}" destId="{2D5E1462-2508-468A-AFA3-CDACD0F91991}" srcOrd="3" destOrd="0" presId="urn:microsoft.com/office/officeart/2005/8/layout/vList5"/>
    <dgm:cxn modelId="{7C7366CB-49EB-44F9-B891-55FB6DDBF7E9}" type="presParOf" srcId="{1DB181EE-7178-4BAE-91E3-BA8232822BF0}" destId="{DCC787A9-C9CC-4660-A74A-4AAE488E8A21}" srcOrd="4" destOrd="0" presId="urn:microsoft.com/office/officeart/2005/8/layout/vList5"/>
    <dgm:cxn modelId="{4422C5FB-E974-4789-AFE9-F65D1FE29B99}" type="presParOf" srcId="{DCC787A9-C9CC-4660-A74A-4AAE488E8A21}" destId="{EBF7E3D0-B421-466D-A536-75D1F4E5EE19}" srcOrd="0" destOrd="0" presId="urn:microsoft.com/office/officeart/2005/8/layout/vList5"/>
    <dgm:cxn modelId="{E856E865-84D2-4C29-A954-E8B4365326F6}" type="presParOf" srcId="{DCC787A9-C9CC-4660-A74A-4AAE488E8A21}" destId="{3A49C759-F138-42DC-BA78-1EC5AEE6D0D8}" srcOrd="1" destOrd="0" presId="urn:microsoft.com/office/officeart/2005/8/layout/vList5"/>
    <dgm:cxn modelId="{E565E6E7-1000-40EF-8EE2-E06B9FAF9398}" type="presParOf" srcId="{1DB181EE-7178-4BAE-91E3-BA8232822BF0}" destId="{32E11851-2BC2-4C5D-950C-31C73C600605}" srcOrd="5" destOrd="0" presId="urn:microsoft.com/office/officeart/2005/8/layout/vList5"/>
    <dgm:cxn modelId="{CCDD3132-9199-4177-9EEA-ACB1EF10D7A5}" type="presParOf" srcId="{1DB181EE-7178-4BAE-91E3-BA8232822BF0}" destId="{556831F7-B338-4E46-AF39-EB8734CBF551}" srcOrd="6" destOrd="0" presId="urn:microsoft.com/office/officeart/2005/8/layout/vList5"/>
    <dgm:cxn modelId="{3DB4B1A7-2083-476C-A205-8233B69581B2}" type="presParOf" srcId="{556831F7-B338-4E46-AF39-EB8734CBF551}" destId="{D0020ED8-59A4-42C6-9DC9-871A0C90C5C1}" srcOrd="0" destOrd="0" presId="urn:microsoft.com/office/officeart/2005/8/layout/vList5"/>
    <dgm:cxn modelId="{66DE2380-8E51-44FC-8A2C-8D0F7EFD8441}" type="presParOf" srcId="{556831F7-B338-4E46-AF39-EB8734CBF551}" destId="{345DB12F-3A4A-46D2-A6E6-8D8B8694FB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20B8DB-170E-48D4-94C7-04B1D74F4E37}" type="doc">
      <dgm:prSet loTypeId="urn:microsoft.com/office/officeart/2008/layout/HorizontalMultiLevelHierarchy" loCatId="hierarchy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9291804-DAC0-45C8-9E2C-A5AD9D54157F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Sistemas Locales Anticorrupción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3774D1-2DA0-41F0-9944-12E53F9AF0B7}" type="parTrans" cxnId="{D7B5E80D-8DE3-453A-AB56-328F4D6169B5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5E302-674A-4E2C-838C-4C337823B844}" type="sibTrans" cxnId="{D7B5E80D-8DE3-453A-AB56-328F4D6169B5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9A970F-441C-45E5-8AA2-959E4106DA6D}">
      <dgm:prSet phldrT="[Texto]" custT="1"/>
      <dgm:spPr/>
      <dgm:t>
        <a:bodyPr/>
        <a:lstStyle/>
        <a:p>
          <a:pPr algn="ctr"/>
          <a:r>
            <a:rPr lang="es-MX" sz="1600" b="1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Prevención, Detección y Sanción 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179D65-1864-4C46-B511-64AC7913FEFC}" type="parTrans" cxnId="{2A2F9942-FFF2-4F7F-8ED1-E08EDAB36D61}">
      <dgm:prSet custT="1"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C32D67-90A3-4096-B440-5F33E0ED1E68}" type="sibTrans" cxnId="{2A2F9942-FFF2-4F7F-8ED1-E08EDAB36D61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D00531-7975-4C06-9AEB-12665442135B}">
      <dgm:prSet phldrT="[Texto]" custT="1"/>
      <dgm:spPr/>
      <dgm:t>
        <a:bodyPr/>
        <a:lstStyle/>
        <a:p>
          <a:pPr algn="ctr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Comité Coordinador Local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52367-5AD2-4853-90F6-4F0F5E455E9D}" type="parTrans" cxnId="{284AE51C-2802-42F6-AADB-82CBD7A8D098}">
      <dgm:prSet custT="1"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EFD1ED-C7F4-48FF-98CC-C4402E6A2B97}" type="sibTrans" cxnId="{284AE51C-2802-42F6-AADB-82CBD7A8D098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EFC7C-99E2-4C1D-B21B-D5DD91377CF5}">
      <dgm:prSet phldrT="[Texto]" custT="1"/>
      <dgm:spPr/>
      <dgm:t>
        <a:bodyPr/>
        <a:lstStyle/>
        <a:p>
          <a:pPr algn="ctr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Armonización normativa local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213ADC-68A7-476E-95EB-7870720FDC52}" type="parTrans" cxnId="{0428E0C1-3530-41CC-86E9-B235F85158F4}">
      <dgm:prSet custT="1"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34D06-A7FF-4065-AF2D-43E7CD69F2F4}" type="sibTrans" cxnId="{0428E0C1-3530-41CC-86E9-B235F85158F4}">
      <dgm:prSet/>
      <dgm:spPr/>
      <dgm:t>
        <a:bodyPr/>
        <a:lstStyle/>
        <a:p>
          <a:endParaRPr lang="es-MX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E37F1D-D80A-492B-A72E-B7B8747B6210}">
      <dgm:prSet custT="1"/>
      <dgm:spPr/>
      <dgm:t>
        <a:bodyPr/>
        <a:lstStyle/>
        <a:p>
          <a:r>
            <a:rPr lang="es-MX" sz="1600" dirty="0" smtClean="0"/>
            <a:t>Actos de Corrupción</a:t>
          </a:r>
          <a:endParaRPr lang="es-MX" sz="1600" dirty="0"/>
        </a:p>
      </dgm:t>
    </dgm:pt>
    <dgm:pt modelId="{CA4FCC36-9598-49FB-AC0B-03D0DA008C5D}" type="parTrans" cxnId="{3A1F7F8D-F92E-45EF-A96F-78F62DD2E996}">
      <dgm:prSet/>
      <dgm:spPr/>
      <dgm:t>
        <a:bodyPr/>
        <a:lstStyle/>
        <a:p>
          <a:endParaRPr lang="es-MX"/>
        </a:p>
      </dgm:t>
    </dgm:pt>
    <dgm:pt modelId="{33D8EC55-4EE8-4459-A9A7-8ED183C099B9}" type="sibTrans" cxnId="{3A1F7F8D-F92E-45EF-A96F-78F62DD2E996}">
      <dgm:prSet/>
      <dgm:spPr/>
      <dgm:t>
        <a:bodyPr/>
        <a:lstStyle/>
        <a:p>
          <a:endParaRPr lang="es-MX"/>
        </a:p>
      </dgm:t>
    </dgm:pt>
    <dgm:pt modelId="{9370E10F-F082-4380-A04F-315D3618656C}">
      <dgm:prSet custT="1"/>
      <dgm:spPr/>
      <dgm:t>
        <a:bodyPr/>
        <a:lstStyle/>
        <a:p>
          <a:r>
            <a:rPr lang="es-MX" sz="2000" dirty="0" smtClean="0"/>
            <a:t> </a:t>
          </a:r>
          <a:r>
            <a:rPr lang="es-MX" sz="1600" dirty="0" smtClean="0"/>
            <a:t>Responsabilidades Administrativas</a:t>
          </a:r>
          <a:endParaRPr lang="es-MX" sz="1600" dirty="0"/>
        </a:p>
      </dgm:t>
    </dgm:pt>
    <dgm:pt modelId="{40FB6C62-40CB-4F83-9C2B-847291E56D7B}" type="parTrans" cxnId="{7502DC38-2927-4EA6-A94C-71017D96A6B8}">
      <dgm:prSet/>
      <dgm:spPr/>
      <dgm:t>
        <a:bodyPr/>
        <a:lstStyle/>
        <a:p>
          <a:endParaRPr lang="es-MX"/>
        </a:p>
      </dgm:t>
    </dgm:pt>
    <dgm:pt modelId="{1ADE2E42-65A6-4F3C-A0C0-1F88AF575400}" type="sibTrans" cxnId="{7502DC38-2927-4EA6-A94C-71017D96A6B8}">
      <dgm:prSet/>
      <dgm:spPr/>
      <dgm:t>
        <a:bodyPr/>
        <a:lstStyle/>
        <a:p>
          <a:endParaRPr lang="es-MX"/>
        </a:p>
      </dgm:t>
    </dgm:pt>
    <dgm:pt modelId="{12176FEC-EC26-4414-B159-4C38F2972613}">
      <dgm:prSet custT="1"/>
      <dgm:spPr/>
      <dgm:t>
        <a:bodyPr/>
        <a:lstStyle/>
        <a:p>
          <a:r>
            <a:rPr lang="es-MX" sz="1600" dirty="0" smtClean="0"/>
            <a:t>Fiscalización y Control de Recursos Públicos</a:t>
          </a:r>
          <a:endParaRPr lang="es-MX" sz="1600" dirty="0"/>
        </a:p>
      </dgm:t>
    </dgm:pt>
    <dgm:pt modelId="{CE4E6330-6112-4AA2-B7B2-FAFC01D9EC2A}" type="parTrans" cxnId="{F15F5A9F-6DD6-4E6D-8646-38CD0692B320}">
      <dgm:prSet/>
      <dgm:spPr/>
      <dgm:t>
        <a:bodyPr/>
        <a:lstStyle/>
        <a:p>
          <a:endParaRPr lang="es-MX"/>
        </a:p>
      </dgm:t>
    </dgm:pt>
    <dgm:pt modelId="{4A8A3917-C346-44E6-801F-59225C27C926}" type="sibTrans" cxnId="{F15F5A9F-6DD6-4E6D-8646-38CD0692B320}">
      <dgm:prSet/>
      <dgm:spPr/>
      <dgm:t>
        <a:bodyPr/>
        <a:lstStyle/>
        <a:p>
          <a:endParaRPr lang="es-MX"/>
        </a:p>
      </dgm:t>
    </dgm:pt>
    <dgm:pt modelId="{C4A9DFEA-48E6-4683-9A16-54032471B78C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del Sistema Estatal Anticorrupción del Estado de Baja California</a:t>
          </a:r>
          <a:endParaRPr lang="es-MX" sz="1400" dirty="0">
            <a:solidFill>
              <a:schemeClr val="tx1"/>
            </a:solidFill>
          </a:endParaRPr>
        </a:p>
      </dgm:t>
    </dgm:pt>
    <dgm:pt modelId="{08C6E9FA-378F-4346-9EFD-E26FEB1FE73C}" type="parTrans" cxnId="{A2687ABB-7B28-48FF-85FA-368CA7BD3560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B3E3AB41-E4CF-4B30-92F3-7E50ED802170}" type="sibTrans" cxnId="{A2687ABB-7B28-48FF-85FA-368CA7BD3560}">
      <dgm:prSet/>
      <dgm:spPr/>
      <dgm:t>
        <a:bodyPr/>
        <a:lstStyle/>
        <a:p>
          <a:endParaRPr lang="es-MX"/>
        </a:p>
      </dgm:t>
    </dgm:pt>
    <dgm:pt modelId="{ECD71950-1567-40E5-B1C8-7B5188C93DD9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Orgánica de la Administración Pública del Estado de Baja California</a:t>
          </a:r>
          <a:endParaRPr lang="es-MX" sz="1400" dirty="0">
            <a:solidFill>
              <a:schemeClr val="tx1"/>
            </a:solidFill>
          </a:endParaRPr>
        </a:p>
      </dgm:t>
    </dgm:pt>
    <dgm:pt modelId="{15F8ED48-EBE3-4899-9C63-F7BF2E80487B}" type="parTrans" cxnId="{5D3FC85E-A174-452A-9E80-DE6C139ACD2E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CF1C362B-1D25-482E-8646-7C7BA1845AFB}" type="sibTrans" cxnId="{5D3FC85E-A174-452A-9E80-DE6C139ACD2E}">
      <dgm:prSet/>
      <dgm:spPr/>
      <dgm:t>
        <a:bodyPr/>
        <a:lstStyle/>
        <a:p>
          <a:endParaRPr lang="es-MX"/>
        </a:p>
      </dgm:t>
    </dgm:pt>
    <dgm:pt modelId="{29A7007B-289E-489C-A280-177E50E63B34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de Responsabilidades Administrativas del Estado de Baja California</a:t>
          </a:r>
          <a:endParaRPr lang="es-MX" sz="1400" dirty="0">
            <a:solidFill>
              <a:schemeClr val="tx1"/>
            </a:solidFill>
          </a:endParaRPr>
        </a:p>
      </dgm:t>
    </dgm:pt>
    <dgm:pt modelId="{A7639F75-8CF9-4F25-A81B-736522F2CF00}" type="parTrans" cxnId="{FC4115CC-20D5-4378-8F1A-D46A45C925F4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7DC27BC4-3EB6-4317-8D20-501ED66DA1B9}" type="sibTrans" cxnId="{FC4115CC-20D5-4378-8F1A-D46A45C925F4}">
      <dgm:prSet/>
      <dgm:spPr/>
      <dgm:t>
        <a:bodyPr/>
        <a:lstStyle/>
        <a:p>
          <a:endParaRPr lang="es-MX"/>
        </a:p>
      </dgm:t>
    </dgm:pt>
    <dgm:pt modelId="{AFABEC35-46F0-42C2-83B2-7EC389C84461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del Tribunal Estatal de Justicia Administrativa del Estado de Baja California</a:t>
          </a:r>
          <a:endParaRPr lang="es-MX" sz="1400" dirty="0">
            <a:solidFill>
              <a:schemeClr val="tx1"/>
            </a:solidFill>
          </a:endParaRPr>
        </a:p>
      </dgm:t>
    </dgm:pt>
    <dgm:pt modelId="{D8958696-24E0-4739-B151-67114DD3CB91}" type="parTrans" cxnId="{300EC2E0-7362-4E0C-B7B4-B69E724EA47D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39DB63B1-806F-4421-973D-4791AA0AC209}" type="sibTrans" cxnId="{300EC2E0-7362-4E0C-B7B4-B69E724EA47D}">
      <dgm:prSet/>
      <dgm:spPr/>
      <dgm:t>
        <a:bodyPr/>
        <a:lstStyle/>
        <a:p>
          <a:endParaRPr lang="es-MX"/>
        </a:p>
      </dgm:t>
    </dgm:pt>
    <dgm:pt modelId="{3DA072A8-2745-4B4C-9903-328A71A13495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de Fiscalización y Rendición de Cuentas del Estado de Baja California y sus Municipios.</a:t>
          </a:r>
          <a:endParaRPr lang="es-MX" sz="1400" dirty="0">
            <a:solidFill>
              <a:schemeClr val="tx1"/>
            </a:solidFill>
          </a:endParaRPr>
        </a:p>
      </dgm:t>
    </dgm:pt>
    <dgm:pt modelId="{59EF49FA-F71E-4D5A-A47A-3E05CCF17792}" type="parTrans" cxnId="{690D7945-096D-4738-B81C-7022A6DF8337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89892359-F813-4B25-9D80-10B7226A350B}" type="sibTrans" cxnId="{690D7945-096D-4738-B81C-7022A6DF8337}">
      <dgm:prSet/>
      <dgm:spPr/>
      <dgm:t>
        <a:bodyPr/>
        <a:lstStyle/>
        <a:p>
          <a:endParaRPr lang="es-MX"/>
        </a:p>
      </dgm:t>
    </dgm:pt>
    <dgm:pt modelId="{EF03CBCD-0437-4507-A7F1-E7E7630DE77D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Ley Orgánica de la PGJE de Baja California</a:t>
          </a:r>
          <a:endParaRPr lang="es-MX" sz="1400" dirty="0">
            <a:solidFill>
              <a:schemeClr val="tx1"/>
            </a:solidFill>
          </a:endParaRPr>
        </a:p>
      </dgm:t>
    </dgm:pt>
    <dgm:pt modelId="{439F96B5-CE2E-4B5F-BBF1-DD0E3A7FAD76}" type="parTrans" cxnId="{4CE2D751-A60C-43CF-9E68-755CA107F928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306A82DA-9799-4933-97FC-5F40B70102F1}" type="sibTrans" cxnId="{4CE2D751-A60C-43CF-9E68-755CA107F928}">
      <dgm:prSet/>
      <dgm:spPr/>
      <dgm:t>
        <a:bodyPr/>
        <a:lstStyle/>
        <a:p>
          <a:endParaRPr lang="es-MX"/>
        </a:p>
      </dgm:t>
    </dgm:pt>
    <dgm:pt modelId="{5D682988-2AF4-443F-811C-0474259787F8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s-MX" sz="1400" dirty="0" smtClean="0">
              <a:solidFill>
                <a:schemeClr val="tx1"/>
              </a:solidFill>
            </a:rPr>
            <a:t>Código Penal del Estado de Baja California</a:t>
          </a:r>
          <a:endParaRPr lang="es-MX" sz="1400" dirty="0">
            <a:solidFill>
              <a:schemeClr val="tx1"/>
            </a:solidFill>
          </a:endParaRPr>
        </a:p>
      </dgm:t>
    </dgm:pt>
    <dgm:pt modelId="{167782F6-9DCC-4DED-B949-070CD9110D88}" type="parTrans" cxnId="{8EBF657E-6D5F-4619-8F1A-CA6AA21EAD7F}">
      <dgm:prSet>
        <dgm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MX"/>
        </a:p>
      </dgm:t>
    </dgm:pt>
    <dgm:pt modelId="{996B3700-2298-4D65-8AE0-48D508AAF570}" type="sibTrans" cxnId="{8EBF657E-6D5F-4619-8F1A-CA6AA21EAD7F}">
      <dgm:prSet/>
      <dgm:spPr/>
      <dgm:t>
        <a:bodyPr/>
        <a:lstStyle/>
        <a:p>
          <a:endParaRPr lang="es-MX"/>
        </a:p>
      </dgm:t>
    </dgm:pt>
    <dgm:pt modelId="{1A9AC127-379A-40F2-8CD4-B5299A4B00CA}">
      <dgm:prSet phldrT="[Texto]" custT="1"/>
      <dgm:spPr/>
      <dgm:t>
        <a:bodyPr/>
        <a:lstStyle/>
        <a:p>
          <a:pPr algn="ctr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Comité Rector del Sistema Estatal de Fiscalización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0C8796-C66B-4838-B8AE-6657FA3ADA7C}" type="parTrans" cxnId="{BEB43E65-CA3C-4B95-952D-ADF7B49B63CC}">
      <dgm:prSet/>
      <dgm:spPr/>
      <dgm:t>
        <a:bodyPr/>
        <a:lstStyle/>
        <a:p>
          <a:endParaRPr lang="es-MX"/>
        </a:p>
      </dgm:t>
    </dgm:pt>
    <dgm:pt modelId="{243125B2-6E16-435F-9B7D-0512ECF69839}" type="sibTrans" cxnId="{BEB43E65-CA3C-4B95-952D-ADF7B49B63CC}">
      <dgm:prSet/>
      <dgm:spPr/>
      <dgm:t>
        <a:bodyPr/>
        <a:lstStyle/>
        <a:p>
          <a:endParaRPr lang="es-MX"/>
        </a:p>
      </dgm:t>
    </dgm:pt>
    <dgm:pt modelId="{CC03824F-573D-46C3-98D4-4EFAD48EFB87}">
      <dgm:prSet phldrT="[Texto]" custT="1"/>
      <dgm:spPr/>
      <dgm:t>
        <a:bodyPr/>
        <a:lstStyle/>
        <a:p>
          <a:pPr algn="ctr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Comité de Participación Ciudadana Local</a:t>
          </a:r>
          <a:endParaRPr lang="es-MX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BFDE11-3AC4-4C22-BD87-07C72068417D}" type="parTrans" cxnId="{66F07BE6-D312-422E-8F53-222D0B88DCB6}">
      <dgm:prSet/>
      <dgm:spPr/>
      <dgm:t>
        <a:bodyPr/>
        <a:lstStyle/>
        <a:p>
          <a:endParaRPr lang="es-MX"/>
        </a:p>
      </dgm:t>
    </dgm:pt>
    <dgm:pt modelId="{09D2ADCD-610F-4FC4-9D85-A99F8E9E5C5C}" type="sibTrans" cxnId="{66F07BE6-D312-422E-8F53-222D0B88DCB6}">
      <dgm:prSet/>
      <dgm:spPr/>
      <dgm:t>
        <a:bodyPr/>
        <a:lstStyle/>
        <a:p>
          <a:endParaRPr lang="es-MX"/>
        </a:p>
      </dgm:t>
    </dgm:pt>
    <dgm:pt modelId="{F6A9FCDD-E0A4-49BC-9AE9-D0B1A0DF8A78}" type="pres">
      <dgm:prSet presAssocID="{0C20B8DB-170E-48D4-94C7-04B1D74F4E3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DD58705-4EE3-4979-A7F9-B321C615D321}" type="pres">
      <dgm:prSet presAssocID="{29291804-DAC0-45C8-9E2C-A5AD9D54157F}" presName="root1" presStyleCnt="0"/>
      <dgm:spPr/>
    </dgm:pt>
    <dgm:pt modelId="{C92F521C-79F1-468C-B0CB-358708AB0437}" type="pres">
      <dgm:prSet presAssocID="{29291804-DAC0-45C8-9E2C-A5AD9D54157F}" presName="LevelOneTextNode" presStyleLbl="node0" presStyleIdx="0" presStyleCnt="1" custScaleX="81679" custScaleY="1342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39254AB-7B4D-4E74-AB45-DCB3897BD403}" type="pres">
      <dgm:prSet presAssocID="{29291804-DAC0-45C8-9E2C-A5AD9D54157F}" presName="level2hierChild" presStyleCnt="0"/>
      <dgm:spPr/>
    </dgm:pt>
    <dgm:pt modelId="{32E49B9F-FF69-4D6C-8151-2D504BE3AB8E}" type="pres">
      <dgm:prSet presAssocID="{C5179D65-1864-4C46-B511-64AC7913FEFC}" presName="conn2-1" presStyleLbl="parChTrans1D2" presStyleIdx="0" presStyleCnt="5"/>
      <dgm:spPr/>
      <dgm:t>
        <a:bodyPr/>
        <a:lstStyle/>
        <a:p>
          <a:endParaRPr lang="es-MX"/>
        </a:p>
      </dgm:t>
    </dgm:pt>
    <dgm:pt modelId="{9B87A470-1001-4189-A9E0-F80C067F817B}" type="pres">
      <dgm:prSet presAssocID="{C5179D65-1864-4C46-B511-64AC7913FEFC}" presName="connTx" presStyleLbl="parChTrans1D2" presStyleIdx="0" presStyleCnt="5"/>
      <dgm:spPr/>
      <dgm:t>
        <a:bodyPr/>
        <a:lstStyle/>
        <a:p>
          <a:endParaRPr lang="es-MX"/>
        </a:p>
      </dgm:t>
    </dgm:pt>
    <dgm:pt modelId="{5182D6D4-C254-4A19-BAAB-5DCB6CE229BB}" type="pres">
      <dgm:prSet presAssocID="{BD9A970F-441C-45E5-8AA2-959E4106DA6D}" presName="root2" presStyleCnt="0"/>
      <dgm:spPr/>
    </dgm:pt>
    <dgm:pt modelId="{26E1E1D1-2AD5-49C6-89B9-04A34A0049AF}" type="pres">
      <dgm:prSet presAssocID="{BD9A970F-441C-45E5-8AA2-959E4106DA6D}" presName="LevelTwoTextNode" presStyleLbl="node2" presStyleIdx="0" presStyleCnt="5" custScaleX="339658" custLinFactNeighborX="158" custLinFactNeighborY="9249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C849F8B-7F48-4256-8B78-B991344EC024}" type="pres">
      <dgm:prSet presAssocID="{BD9A970F-441C-45E5-8AA2-959E4106DA6D}" presName="level3hierChild" presStyleCnt="0"/>
      <dgm:spPr/>
    </dgm:pt>
    <dgm:pt modelId="{AEADDE08-8485-4FB7-9D10-BD7B4D9421A6}" type="pres">
      <dgm:prSet presAssocID="{CA4FCC36-9598-49FB-AC0B-03D0DA008C5D}" presName="conn2-1" presStyleLbl="parChTrans1D3" presStyleIdx="0" presStyleCnt="10"/>
      <dgm:spPr/>
      <dgm:t>
        <a:bodyPr/>
        <a:lstStyle/>
        <a:p>
          <a:endParaRPr lang="es-MX"/>
        </a:p>
      </dgm:t>
    </dgm:pt>
    <dgm:pt modelId="{117FFB59-D8CA-4BF2-8155-59875D400830}" type="pres">
      <dgm:prSet presAssocID="{CA4FCC36-9598-49FB-AC0B-03D0DA008C5D}" presName="connTx" presStyleLbl="parChTrans1D3" presStyleIdx="0" presStyleCnt="10"/>
      <dgm:spPr/>
      <dgm:t>
        <a:bodyPr/>
        <a:lstStyle/>
        <a:p>
          <a:endParaRPr lang="es-MX"/>
        </a:p>
      </dgm:t>
    </dgm:pt>
    <dgm:pt modelId="{CA61F8CB-84B2-41E4-9AF8-21993D16F1D8}" type="pres">
      <dgm:prSet presAssocID="{1EE37F1D-D80A-492B-A72E-B7B8747B6210}" presName="root2" presStyleCnt="0"/>
      <dgm:spPr/>
    </dgm:pt>
    <dgm:pt modelId="{E0051B1B-FA89-4FF3-977E-3D1E2E421C6A}" type="pres">
      <dgm:prSet presAssocID="{1EE37F1D-D80A-492B-A72E-B7B8747B6210}" presName="LevelTwoTextNode" presStyleLbl="node3" presStyleIdx="0" presStyleCnt="10" custScaleX="27823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1B6DD73-9CFA-4F61-988A-B5DEF6615071}" type="pres">
      <dgm:prSet presAssocID="{1EE37F1D-D80A-492B-A72E-B7B8747B6210}" presName="level3hierChild" presStyleCnt="0"/>
      <dgm:spPr/>
    </dgm:pt>
    <dgm:pt modelId="{96420F87-EF8A-4EE2-B4BA-2F1434BC1489}" type="pres">
      <dgm:prSet presAssocID="{40FB6C62-40CB-4F83-9C2B-847291E56D7B}" presName="conn2-1" presStyleLbl="parChTrans1D3" presStyleIdx="1" presStyleCnt="10"/>
      <dgm:spPr/>
      <dgm:t>
        <a:bodyPr/>
        <a:lstStyle/>
        <a:p>
          <a:endParaRPr lang="es-MX"/>
        </a:p>
      </dgm:t>
    </dgm:pt>
    <dgm:pt modelId="{04BEC497-33DE-4D0D-9AA4-2C9BE28D7C54}" type="pres">
      <dgm:prSet presAssocID="{40FB6C62-40CB-4F83-9C2B-847291E56D7B}" presName="connTx" presStyleLbl="parChTrans1D3" presStyleIdx="1" presStyleCnt="10"/>
      <dgm:spPr/>
      <dgm:t>
        <a:bodyPr/>
        <a:lstStyle/>
        <a:p>
          <a:endParaRPr lang="es-MX"/>
        </a:p>
      </dgm:t>
    </dgm:pt>
    <dgm:pt modelId="{57A6B259-456A-437A-BA5A-5F22519896BF}" type="pres">
      <dgm:prSet presAssocID="{9370E10F-F082-4380-A04F-315D3618656C}" presName="root2" presStyleCnt="0"/>
      <dgm:spPr/>
    </dgm:pt>
    <dgm:pt modelId="{4EC8823A-4F1F-4CAB-A42D-D5A4084A771A}" type="pres">
      <dgm:prSet presAssocID="{9370E10F-F082-4380-A04F-315D3618656C}" presName="LevelTwoTextNode" presStyleLbl="node3" presStyleIdx="1" presStyleCnt="10" custScaleX="27682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1B45B11-2FEA-43E7-A2D8-8E0B416BF1B8}" type="pres">
      <dgm:prSet presAssocID="{9370E10F-F082-4380-A04F-315D3618656C}" presName="level3hierChild" presStyleCnt="0"/>
      <dgm:spPr/>
    </dgm:pt>
    <dgm:pt modelId="{0836D490-D247-4601-9BD0-EA5273F02F5A}" type="pres">
      <dgm:prSet presAssocID="{CE4E6330-6112-4AA2-B7B2-FAFC01D9EC2A}" presName="conn2-1" presStyleLbl="parChTrans1D3" presStyleIdx="2" presStyleCnt="10"/>
      <dgm:spPr/>
      <dgm:t>
        <a:bodyPr/>
        <a:lstStyle/>
        <a:p>
          <a:endParaRPr lang="es-MX"/>
        </a:p>
      </dgm:t>
    </dgm:pt>
    <dgm:pt modelId="{B40EB213-9661-47D5-AEB0-67C01274EEA4}" type="pres">
      <dgm:prSet presAssocID="{CE4E6330-6112-4AA2-B7B2-FAFC01D9EC2A}" presName="connTx" presStyleLbl="parChTrans1D3" presStyleIdx="2" presStyleCnt="10"/>
      <dgm:spPr/>
      <dgm:t>
        <a:bodyPr/>
        <a:lstStyle/>
        <a:p>
          <a:endParaRPr lang="es-MX"/>
        </a:p>
      </dgm:t>
    </dgm:pt>
    <dgm:pt modelId="{5A0E1F62-C103-4AAA-A42D-9B664E1D8071}" type="pres">
      <dgm:prSet presAssocID="{12176FEC-EC26-4414-B159-4C38F2972613}" presName="root2" presStyleCnt="0"/>
      <dgm:spPr/>
    </dgm:pt>
    <dgm:pt modelId="{51DDFF35-9B94-479D-9AAF-E346623A0644}" type="pres">
      <dgm:prSet presAssocID="{12176FEC-EC26-4414-B159-4C38F2972613}" presName="LevelTwoTextNode" presStyleLbl="node3" presStyleIdx="2" presStyleCnt="10" custScaleX="27355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513818-57D3-4266-8A7F-BACE0061AE3C}" type="pres">
      <dgm:prSet presAssocID="{12176FEC-EC26-4414-B159-4C38F2972613}" presName="level3hierChild" presStyleCnt="0"/>
      <dgm:spPr/>
    </dgm:pt>
    <dgm:pt modelId="{7FE8DE61-B22E-4A4B-B448-64E68E94CBFC}" type="pres">
      <dgm:prSet presAssocID="{ED152367-5AD2-4853-90F6-4F0F5E455E9D}" presName="conn2-1" presStyleLbl="parChTrans1D2" presStyleIdx="1" presStyleCnt="5"/>
      <dgm:spPr/>
      <dgm:t>
        <a:bodyPr/>
        <a:lstStyle/>
        <a:p>
          <a:endParaRPr lang="es-MX"/>
        </a:p>
      </dgm:t>
    </dgm:pt>
    <dgm:pt modelId="{0743D66D-8D9E-4AC6-A85F-6CEBE001240F}" type="pres">
      <dgm:prSet presAssocID="{ED152367-5AD2-4853-90F6-4F0F5E455E9D}" presName="connTx" presStyleLbl="parChTrans1D2" presStyleIdx="1" presStyleCnt="5"/>
      <dgm:spPr/>
      <dgm:t>
        <a:bodyPr/>
        <a:lstStyle/>
        <a:p>
          <a:endParaRPr lang="es-MX"/>
        </a:p>
      </dgm:t>
    </dgm:pt>
    <dgm:pt modelId="{9DCE28F4-E4CC-49F8-9157-325431B8F79A}" type="pres">
      <dgm:prSet presAssocID="{32D00531-7975-4C06-9AEB-12665442135B}" presName="root2" presStyleCnt="0"/>
      <dgm:spPr/>
    </dgm:pt>
    <dgm:pt modelId="{D386132D-B42E-4A9F-B234-614876FF4024}" type="pres">
      <dgm:prSet presAssocID="{32D00531-7975-4C06-9AEB-12665442135B}" presName="LevelTwoTextNode" presStyleLbl="node2" presStyleIdx="1" presStyleCnt="5" custScaleX="345540" custScaleY="111712" custLinFactY="69141" custLinFactNeighborX="-4227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AB6D296-8DB9-449D-BD33-2A8F47F7DE5B}" type="pres">
      <dgm:prSet presAssocID="{32D00531-7975-4C06-9AEB-12665442135B}" presName="level3hierChild" presStyleCnt="0"/>
      <dgm:spPr/>
    </dgm:pt>
    <dgm:pt modelId="{7FAF7934-DBB8-4FC4-9C89-7F8CF535F794}" type="pres">
      <dgm:prSet presAssocID="{F10C8796-C66B-4838-B8AE-6657FA3ADA7C}" presName="conn2-1" presStyleLbl="parChTrans1D2" presStyleIdx="2" presStyleCnt="5"/>
      <dgm:spPr/>
      <dgm:t>
        <a:bodyPr/>
        <a:lstStyle/>
        <a:p>
          <a:endParaRPr lang="es-MX"/>
        </a:p>
      </dgm:t>
    </dgm:pt>
    <dgm:pt modelId="{84FDD0CC-EFA6-4E0A-96F6-268DB469C05B}" type="pres">
      <dgm:prSet presAssocID="{F10C8796-C66B-4838-B8AE-6657FA3ADA7C}" presName="connTx" presStyleLbl="parChTrans1D2" presStyleIdx="2" presStyleCnt="5"/>
      <dgm:spPr/>
      <dgm:t>
        <a:bodyPr/>
        <a:lstStyle/>
        <a:p>
          <a:endParaRPr lang="es-MX"/>
        </a:p>
      </dgm:t>
    </dgm:pt>
    <dgm:pt modelId="{10E41873-8806-42B0-8F94-E8AB6CD35817}" type="pres">
      <dgm:prSet presAssocID="{1A9AC127-379A-40F2-8CD4-B5299A4B00CA}" presName="root2" presStyleCnt="0"/>
      <dgm:spPr/>
    </dgm:pt>
    <dgm:pt modelId="{C27E6187-63D5-4B08-9FE4-5BB5E0EABBCB}" type="pres">
      <dgm:prSet presAssocID="{1A9AC127-379A-40F2-8CD4-B5299A4B00CA}" presName="LevelTwoTextNode" presStyleLbl="node2" presStyleIdx="2" presStyleCnt="5" custScaleX="345876" custScaleY="112803" custLinFactY="85744" custLinFactNeighborX="-4227" custLinFactNeighborY="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2571993-F1A8-4C06-911A-2BEFC323A510}" type="pres">
      <dgm:prSet presAssocID="{1A9AC127-379A-40F2-8CD4-B5299A4B00CA}" presName="level3hierChild" presStyleCnt="0"/>
      <dgm:spPr/>
    </dgm:pt>
    <dgm:pt modelId="{7A6D5216-B2B3-43C8-B3D8-ED355ABB48EB}" type="pres">
      <dgm:prSet presAssocID="{45BFDE11-3AC4-4C22-BD87-07C72068417D}" presName="conn2-1" presStyleLbl="parChTrans1D2" presStyleIdx="3" presStyleCnt="5"/>
      <dgm:spPr/>
      <dgm:t>
        <a:bodyPr/>
        <a:lstStyle/>
        <a:p>
          <a:endParaRPr lang="es-MX"/>
        </a:p>
      </dgm:t>
    </dgm:pt>
    <dgm:pt modelId="{F62542E8-01BB-4B86-AD13-94126B018391}" type="pres">
      <dgm:prSet presAssocID="{45BFDE11-3AC4-4C22-BD87-07C72068417D}" presName="connTx" presStyleLbl="parChTrans1D2" presStyleIdx="3" presStyleCnt="5"/>
      <dgm:spPr/>
      <dgm:t>
        <a:bodyPr/>
        <a:lstStyle/>
        <a:p>
          <a:endParaRPr lang="es-MX"/>
        </a:p>
      </dgm:t>
    </dgm:pt>
    <dgm:pt modelId="{4BADEA7D-85FD-4097-B00D-53F96C095B09}" type="pres">
      <dgm:prSet presAssocID="{CC03824F-573D-46C3-98D4-4EFAD48EFB87}" presName="root2" presStyleCnt="0"/>
      <dgm:spPr/>
    </dgm:pt>
    <dgm:pt modelId="{C5E9C7F9-E788-40E7-A423-8C6A1A78E3F9}" type="pres">
      <dgm:prSet presAssocID="{CC03824F-573D-46C3-98D4-4EFAD48EFB87}" presName="LevelTwoTextNode" presStyleLbl="node2" presStyleIdx="3" presStyleCnt="5" custScaleX="340387" custLinFactY="100000" custLinFactNeighborX="-4227" custLinFactNeighborY="10125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0D813F3-FE36-441F-B651-D5E9C9216561}" type="pres">
      <dgm:prSet presAssocID="{CC03824F-573D-46C3-98D4-4EFAD48EFB87}" presName="level3hierChild" presStyleCnt="0"/>
      <dgm:spPr/>
    </dgm:pt>
    <dgm:pt modelId="{95E147CA-BFF5-46D7-8EC1-196017EF4568}" type="pres">
      <dgm:prSet presAssocID="{58213ADC-68A7-476E-95EB-7870720FDC52}" presName="conn2-1" presStyleLbl="parChTrans1D2" presStyleIdx="4" presStyleCnt="5"/>
      <dgm:spPr/>
      <dgm:t>
        <a:bodyPr/>
        <a:lstStyle/>
        <a:p>
          <a:endParaRPr lang="es-MX"/>
        </a:p>
      </dgm:t>
    </dgm:pt>
    <dgm:pt modelId="{33663D57-0C42-41ED-B425-3964BDA08588}" type="pres">
      <dgm:prSet presAssocID="{58213ADC-68A7-476E-95EB-7870720FDC52}" presName="connTx" presStyleLbl="parChTrans1D2" presStyleIdx="4" presStyleCnt="5"/>
      <dgm:spPr/>
      <dgm:t>
        <a:bodyPr/>
        <a:lstStyle/>
        <a:p>
          <a:endParaRPr lang="es-MX"/>
        </a:p>
      </dgm:t>
    </dgm:pt>
    <dgm:pt modelId="{B321006B-B466-4A4A-85A4-C70A8CA95B4F}" type="pres">
      <dgm:prSet presAssocID="{987EFC7C-99E2-4C1D-B21B-D5DD91377CF5}" presName="root2" presStyleCnt="0"/>
      <dgm:spPr/>
    </dgm:pt>
    <dgm:pt modelId="{BF742CD2-03CE-4AEF-BCC4-264C951D8C82}" type="pres">
      <dgm:prSet presAssocID="{987EFC7C-99E2-4C1D-B21B-D5DD91377CF5}" presName="LevelTwoTextNode" presStyleLbl="node2" presStyleIdx="4" presStyleCnt="5" custScaleX="342134" custScaleY="141394" custLinFactY="100000" custLinFactNeighborX="-4473" custLinFactNeighborY="11111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364DF1-0A72-4516-B412-EEC27A2388A6}" type="pres">
      <dgm:prSet presAssocID="{987EFC7C-99E2-4C1D-B21B-D5DD91377CF5}" presName="level3hierChild" presStyleCnt="0"/>
      <dgm:spPr/>
    </dgm:pt>
    <dgm:pt modelId="{03130144-BF3A-4003-9958-4C77C369A8FF}" type="pres">
      <dgm:prSet presAssocID="{08C6E9FA-378F-4346-9EFD-E26FEB1FE73C}" presName="conn2-1" presStyleLbl="parChTrans1D3" presStyleIdx="3" presStyleCnt="10"/>
      <dgm:spPr/>
      <dgm:t>
        <a:bodyPr/>
        <a:lstStyle/>
        <a:p>
          <a:endParaRPr lang="es-MX"/>
        </a:p>
      </dgm:t>
    </dgm:pt>
    <dgm:pt modelId="{3872D7D1-299C-42DE-8F72-E836E1860A91}" type="pres">
      <dgm:prSet presAssocID="{08C6E9FA-378F-4346-9EFD-E26FEB1FE73C}" presName="connTx" presStyleLbl="parChTrans1D3" presStyleIdx="3" presStyleCnt="10"/>
      <dgm:spPr/>
      <dgm:t>
        <a:bodyPr/>
        <a:lstStyle/>
        <a:p>
          <a:endParaRPr lang="es-MX"/>
        </a:p>
      </dgm:t>
    </dgm:pt>
    <dgm:pt modelId="{090D9921-A4EF-493C-93EE-1FF222AC63A6}" type="pres">
      <dgm:prSet presAssocID="{C4A9DFEA-48E6-4683-9A16-54032471B78C}" presName="root2" presStyleCnt="0"/>
      <dgm:spPr/>
    </dgm:pt>
    <dgm:pt modelId="{AACED84C-AB78-4A5A-8BF5-6AA21C29C208}" type="pres">
      <dgm:prSet presAssocID="{C4A9DFEA-48E6-4683-9A16-54032471B78C}" presName="LevelTwoTextNode" presStyleLbl="node3" presStyleIdx="3" presStyleCnt="10" custScaleX="27537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A799CDC-B282-4C61-AD8A-FB25F1F301A3}" type="pres">
      <dgm:prSet presAssocID="{C4A9DFEA-48E6-4683-9A16-54032471B78C}" presName="level3hierChild" presStyleCnt="0"/>
      <dgm:spPr/>
    </dgm:pt>
    <dgm:pt modelId="{92274230-E476-46BF-8217-7238FE1B6CFC}" type="pres">
      <dgm:prSet presAssocID="{15F8ED48-EBE3-4899-9C63-F7BF2E80487B}" presName="conn2-1" presStyleLbl="parChTrans1D3" presStyleIdx="4" presStyleCnt="10"/>
      <dgm:spPr/>
      <dgm:t>
        <a:bodyPr/>
        <a:lstStyle/>
        <a:p>
          <a:endParaRPr lang="es-MX"/>
        </a:p>
      </dgm:t>
    </dgm:pt>
    <dgm:pt modelId="{FC155CFE-FDA8-4356-B90D-9A69ED011279}" type="pres">
      <dgm:prSet presAssocID="{15F8ED48-EBE3-4899-9C63-F7BF2E80487B}" presName="connTx" presStyleLbl="parChTrans1D3" presStyleIdx="4" presStyleCnt="10"/>
      <dgm:spPr/>
      <dgm:t>
        <a:bodyPr/>
        <a:lstStyle/>
        <a:p>
          <a:endParaRPr lang="es-MX"/>
        </a:p>
      </dgm:t>
    </dgm:pt>
    <dgm:pt modelId="{2D0C2137-A17B-40C3-8FFF-B90767D84A7C}" type="pres">
      <dgm:prSet presAssocID="{ECD71950-1567-40E5-B1C8-7B5188C93DD9}" presName="root2" presStyleCnt="0"/>
      <dgm:spPr/>
    </dgm:pt>
    <dgm:pt modelId="{443E867A-682E-4402-A9E5-2ED5962B00D4}" type="pres">
      <dgm:prSet presAssocID="{ECD71950-1567-40E5-B1C8-7B5188C93DD9}" presName="LevelTwoTextNode" presStyleLbl="node3" presStyleIdx="4" presStyleCnt="10" custScaleX="27504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3E50DD5-B9B5-4697-B5DD-385FF01D430F}" type="pres">
      <dgm:prSet presAssocID="{ECD71950-1567-40E5-B1C8-7B5188C93DD9}" presName="level3hierChild" presStyleCnt="0"/>
      <dgm:spPr/>
    </dgm:pt>
    <dgm:pt modelId="{9AA09CDE-5446-4423-9B02-443591830D5A}" type="pres">
      <dgm:prSet presAssocID="{A7639F75-8CF9-4F25-A81B-736522F2CF00}" presName="conn2-1" presStyleLbl="parChTrans1D3" presStyleIdx="5" presStyleCnt="10"/>
      <dgm:spPr/>
      <dgm:t>
        <a:bodyPr/>
        <a:lstStyle/>
        <a:p>
          <a:endParaRPr lang="es-MX"/>
        </a:p>
      </dgm:t>
    </dgm:pt>
    <dgm:pt modelId="{D2076B71-0996-4FD9-A548-BC44F15B147B}" type="pres">
      <dgm:prSet presAssocID="{A7639F75-8CF9-4F25-A81B-736522F2CF00}" presName="connTx" presStyleLbl="parChTrans1D3" presStyleIdx="5" presStyleCnt="10"/>
      <dgm:spPr/>
      <dgm:t>
        <a:bodyPr/>
        <a:lstStyle/>
        <a:p>
          <a:endParaRPr lang="es-MX"/>
        </a:p>
      </dgm:t>
    </dgm:pt>
    <dgm:pt modelId="{B9ED88E6-A27E-4449-BC24-E6915CF019CF}" type="pres">
      <dgm:prSet presAssocID="{29A7007B-289E-489C-A280-177E50E63B34}" presName="root2" presStyleCnt="0"/>
      <dgm:spPr/>
    </dgm:pt>
    <dgm:pt modelId="{4E5ADF44-CC28-4DB0-BD7B-2072EB5FF075}" type="pres">
      <dgm:prSet presAssocID="{29A7007B-289E-489C-A280-177E50E63B34}" presName="LevelTwoTextNode" presStyleLbl="node3" presStyleIdx="5" presStyleCnt="10" custScaleX="27711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ED1D7BC-AF3B-4EEA-A8F7-BD139089AAA3}" type="pres">
      <dgm:prSet presAssocID="{29A7007B-289E-489C-A280-177E50E63B34}" presName="level3hierChild" presStyleCnt="0"/>
      <dgm:spPr/>
    </dgm:pt>
    <dgm:pt modelId="{8B7761A7-116B-4451-959F-88A9DD703894}" type="pres">
      <dgm:prSet presAssocID="{D8958696-24E0-4739-B151-67114DD3CB91}" presName="conn2-1" presStyleLbl="parChTrans1D3" presStyleIdx="6" presStyleCnt="10"/>
      <dgm:spPr/>
      <dgm:t>
        <a:bodyPr/>
        <a:lstStyle/>
        <a:p>
          <a:endParaRPr lang="es-MX"/>
        </a:p>
      </dgm:t>
    </dgm:pt>
    <dgm:pt modelId="{FE3C2446-B8E4-49C5-B028-31CA04F5B443}" type="pres">
      <dgm:prSet presAssocID="{D8958696-24E0-4739-B151-67114DD3CB91}" presName="connTx" presStyleLbl="parChTrans1D3" presStyleIdx="6" presStyleCnt="10"/>
      <dgm:spPr/>
      <dgm:t>
        <a:bodyPr/>
        <a:lstStyle/>
        <a:p>
          <a:endParaRPr lang="es-MX"/>
        </a:p>
      </dgm:t>
    </dgm:pt>
    <dgm:pt modelId="{39EE65B3-EAB3-47CB-875C-5FE81811B7AA}" type="pres">
      <dgm:prSet presAssocID="{AFABEC35-46F0-42C2-83B2-7EC389C84461}" presName="root2" presStyleCnt="0"/>
      <dgm:spPr/>
    </dgm:pt>
    <dgm:pt modelId="{2DCFEA5F-4BA1-485E-8745-2EDDC780CDFB}" type="pres">
      <dgm:prSet presAssocID="{AFABEC35-46F0-42C2-83B2-7EC389C84461}" presName="LevelTwoTextNode" presStyleLbl="node3" presStyleIdx="6" presStyleCnt="10" custScaleX="27614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1196774-3129-4DA0-B046-04AD4A2631E4}" type="pres">
      <dgm:prSet presAssocID="{AFABEC35-46F0-42C2-83B2-7EC389C84461}" presName="level3hierChild" presStyleCnt="0"/>
      <dgm:spPr/>
    </dgm:pt>
    <dgm:pt modelId="{C9861DCD-FBAF-409C-A188-30C843FD8BAF}" type="pres">
      <dgm:prSet presAssocID="{59EF49FA-F71E-4D5A-A47A-3E05CCF17792}" presName="conn2-1" presStyleLbl="parChTrans1D3" presStyleIdx="7" presStyleCnt="10"/>
      <dgm:spPr/>
      <dgm:t>
        <a:bodyPr/>
        <a:lstStyle/>
        <a:p>
          <a:endParaRPr lang="es-MX"/>
        </a:p>
      </dgm:t>
    </dgm:pt>
    <dgm:pt modelId="{E3ACC974-B8BD-4CD9-8F84-0FC357E52A87}" type="pres">
      <dgm:prSet presAssocID="{59EF49FA-F71E-4D5A-A47A-3E05CCF17792}" presName="connTx" presStyleLbl="parChTrans1D3" presStyleIdx="7" presStyleCnt="10"/>
      <dgm:spPr/>
      <dgm:t>
        <a:bodyPr/>
        <a:lstStyle/>
        <a:p>
          <a:endParaRPr lang="es-MX"/>
        </a:p>
      </dgm:t>
    </dgm:pt>
    <dgm:pt modelId="{146065E8-FE55-4825-B366-3083A587A8EE}" type="pres">
      <dgm:prSet presAssocID="{3DA072A8-2745-4B4C-9903-328A71A13495}" presName="root2" presStyleCnt="0"/>
      <dgm:spPr/>
    </dgm:pt>
    <dgm:pt modelId="{60D3A305-01E8-46D1-ABDF-D0193A1E6D26}" type="pres">
      <dgm:prSet presAssocID="{3DA072A8-2745-4B4C-9903-328A71A13495}" presName="LevelTwoTextNode" presStyleLbl="node3" presStyleIdx="7" presStyleCnt="10" custScaleX="2761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F009C69-72AC-4570-8325-D34A590CE066}" type="pres">
      <dgm:prSet presAssocID="{3DA072A8-2745-4B4C-9903-328A71A13495}" presName="level3hierChild" presStyleCnt="0"/>
      <dgm:spPr/>
    </dgm:pt>
    <dgm:pt modelId="{BFD1B572-6BC0-417A-9CC5-3A97E88368C9}" type="pres">
      <dgm:prSet presAssocID="{439F96B5-CE2E-4B5F-BBF1-DD0E3A7FAD76}" presName="conn2-1" presStyleLbl="parChTrans1D3" presStyleIdx="8" presStyleCnt="10"/>
      <dgm:spPr/>
      <dgm:t>
        <a:bodyPr/>
        <a:lstStyle/>
        <a:p>
          <a:endParaRPr lang="es-MX"/>
        </a:p>
      </dgm:t>
    </dgm:pt>
    <dgm:pt modelId="{B87A5394-A310-471E-A3CF-208B37DE0F36}" type="pres">
      <dgm:prSet presAssocID="{439F96B5-CE2E-4B5F-BBF1-DD0E3A7FAD76}" presName="connTx" presStyleLbl="parChTrans1D3" presStyleIdx="8" presStyleCnt="10"/>
      <dgm:spPr/>
      <dgm:t>
        <a:bodyPr/>
        <a:lstStyle/>
        <a:p>
          <a:endParaRPr lang="es-MX"/>
        </a:p>
      </dgm:t>
    </dgm:pt>
    <dgm:pt modelId="{15D5CB07-2EA6-4FF0-9391-BEF06986DDCA}" type="pres">
      <dgm:prSet presAssocID="{EF03CBCD-0437-4507-A7F1-E7E7630DE77D}" presName="root2" presStyleCnt="0"/>
      <dgm:spPr/>
    </dgm:pt>
    <dgm:pt modelId="{94E3D2BD-8ED5-4EB6-8FD1-720BD36EB68B}" type="pres">
      <dgm:prSet presAssocID="{EF03CBCD-0437-4507-A7F1-E7E7630DE77D}" presName="LevelTwoTextNode" presStyleLbl="node3" presStyleIdx="8" presStyleCnt="10" custScaleX="2741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DD411A2-550C-41C7-9AAB-C587AE286A71}" type="pres">
      <dgm:prSet presAssocID="{EF03CBCD-0437-4507-A7F1-E7E7630DE77D}" presName="level3hierChild" presStyleCnt="0"/>
      <dgm:spPr/>
    </dgm:pt>
    <dgm:pt modelId="{AE6779E2-1925-4E7B-A720-BAB46628D27F}" type="pres">
      <dgm:prSet presAssocID="{167782F6-9DCC-4DED-B949-070CD9110D88}" presName="conn2-1" presStyleLbl="parChTrans1D3" presStyleIdx="9" presStyleCnt="10"/>
      <dgm:spPr/>
      <dgm:t>
        <a:bodyPr/>
        <a:lstStyle/>
        <a:p>
          <a:endParaRPr lang="es-MX"/>
        </a:p>
      </dgm:t>
    </dgm:pt>
    <dgm:pt modelId="{0C0C13EB-2639-43D8-B7C2-3B07F601AB6D}" type="pres">
      <dgm:prSet presAssocID="{167782F6-9DCC-4DED-B949-070CD9110D88}" presName="connTx" presStyleLbl="parChTrans1D3" presStyleIdx="9" presStyleCnt="10"/>
      <dgm:spPr/>
      <dgm:t>
        <a:bodyPr/>
        <a:lstStyle/>
        <a:p>
          <a:endParaRPr lang="es-MX"/>
        </a:p>
      </dgm:t>
    </dgm:pt>
    <dgm:pt modelId="{67011205-1D14-4727-8F0B-4448903FEAA6}" type="pres">
      <dgm:prSet presAssocID="{5D682988-2AF4-443F-811C-0474259787F8}" presName="root2" presStyleCnt="0"/>
      <dgm:spPr/>
    </dgm:pt>
    <dgm:pt modelId="{FDF383E9-91EC-4B8E-AA95-6F877201CEAB}" type="pres">
      <dgm:prSet presAssocID="{5D682988-2AF4-443F-811C-0474259787F8}" presName="LevelTwoTextNode" presStyleLbl="node3" presStyleIdx="9" presStyleCnt="10" custScaleX="27238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E2221F-3F3F-4EB1-A4A7-4F478EA2CA99}" type="pres">
      <dgm:prSet presAssocID="{5D682988-2AF4-443F-811C-0474259787F8}" presName="level3hierChild" presStyleCnt="0"/>
      <dgm:spPr/>
    </dgm:pt>
  </dgm:ptLst>
  <dgm:cxnLst>
    <dgm:cxn modelId="{284AE51C-2802-42F6-AADB-82CBD7A8D098}" srcId="{29291804-DAC0-45C8-9E2C-A5AD9D54157F}" destId="{32D00531-7975-4C06-9AEB-12665442135B}" srcOrd="1" destOrd="0" parTransId="{ED152367-5AD2-4853-90F6-4F0F5E455E9D}" sibTransId="{BCEFD1ED-C7F4-48FF-98CC-C4402E6A2B97}"/>
    <dgm:cxn modelId="{F15F5A9F-6DD6-4E6D-8646-38CD0692B320}" srcId="{BD9A970F-441C-45E5-8AA2-959E4106DA6D}" destId="{12176FEC-EC26-4414-B159-4C38F2972613}" srcOrd="2" destOrd="0" parTransId="{CE4E6330-6112-4AA2-B7B2-FAFC01D9EC2A}" sibTransId="{4A8A3917-C346-44E6-801F-59225C27C926}"/>
    <dgm:cxn modelId="{16A16D52-4CD7-4965-8A7A-3B8AF220D478}" type="presOf" srcId="{08C6E9FA-378F-4346-9EFD-E26FEB1FE73C}" destId="{3872D7D1-299C-42DE-8F72-E836E1860A91}" srcOrd="1" destOrd="0" presId="urn:microsoft.com/office/officeart/2008/layout/HorizontalMultiLevelHierarchy"/>
    <dgm:cxn modelId="{8EBF657E-6D5F-4619-8F1A-CA6AA21EAD7F}" srcId="{987EFC7C-99E2-4C1D-B21B-D5DD91377CF5}" destId="{5D682988-2AF4-443F-811C-0474259787F8}" srcOrd="6" destOrd="0" parTransId="{167782F6-9DCC-4DED-B949-070CD9110D88}" sibTransId="{996B3700-2298-4D65-8AE0-48D508AAF570}"/>
    <dgm:cxn modelId="{423BB562-A6B7-4738-A30C-B8E04CB4AD6B}" type="presOf" srcId="{12176FEC-EC26-4414-B159-4C38F2972613}" destId="{51DDFF35-9B94-479D-9AAF-E346623A0644}" srcOrd="0" destOrd="0" presId="urn:microsoft.com/office/officeart/2008/layout/HorizontalMultiLevelHierarchy"/>
    <dgm:cxn modelId="{66F07BE6-D312-422E-8F53-222D0B88DCB6}" srcId="{29291804-DAC0-45C8-9E2C-A5AD9D54157F}" destId="{CC03824F-573D-46C3-98D4-4EFAD48EFB87}" srcOrd="3" destOrd="0" parTransId="{45BFDE11-3AC4-4C22-BD87-07C72068417D}" sibTransId="{09D2ADCD-610F-4FC4-9D85-A99F8E9E5C5C}"/>
    <dgm:cxn modelId="{069FCDA5-BB0C-4534-9066-F0E967A0F59C}" type="presOf" srcId="{ED152367-5AD2-4853-90F6-4F0F5E455E9D}" destId="{0743D66D-8D9E-4AC6-A85F-6CEBE001240F}" srcOrd="1" destOrd="0" presId="urn:microsoft.com/office/officeart/2008/layout/HorizontalMultiLevelHierarchy"/>
    <dgm:cxn modelId="{7502DC38-2927-4EA6-A94C-71017D96A6B8}" srcId="{BD9A970F-441C-45E5-8AA2-959E4106DA6D}" destId="{9370E10F-F082-4380-A04F-315D3618656C}" srcOrd="1" destOrd="0" parTransId="{40FB6C62-40CB-4F83-9C2B-847291E56D7B}" sibTransId="{1ADE2E42-65A6-4F3C-A0C0-1F88AF575400}"/>
    <dgm:cxn modelId="{0428E0C1-3530-41CC-86E9-B235F85158F4}" srcId="{29291804-DAC0-45C8-9E2C-A5AD9D54157F}" destId="{987EFC7C-99E2-4C1D-B21B-D5DD91377CF5}" srcOrd="4" destOrd="0" parTransId="{58213ADC-68A7-476E-95EB-7870720FDC52}" sibTransId="{D1534D06-A7FF-4065-AF2D-43E7CD69F2F4}"/>
    <dgm:cxn modelId="{57C9C1C6-7640-4980-ADCF-870AD4B928F4}" type="presOf" srcId="{BD9A970F-441C-45E5-8AA2-959E4106DA6D}" destId="{26E1E1D1-2AD5-49C6-89B9-04A34A0049AF}" srcOrd="0" destOrd="0" presId="urn:microsoft.com/office/officeart/2008/layout/HorizontalMultiLevelHierarchy"/>
    <dgm:cxn modelId="{CE5BD82B-3BC3-4DF4-8F66-A3C10B52F47A}" type="presOf" srcId="{15F8ED48-EBE3-4899-9C63-F7BF2E80487B}" destId="{92274230-E476-46BF-8217-7238FE1B6CFC}" srcOrd="0" destOrd="0" presId="urn:microsoft.com/office/officeart/2008/layout/HorizontalMultiLevelHierarchy"/>
    <dgm:cxn modelId="{2114B8A3-22F0-4BB3-8C0C-148DBA1F0E4B}" type="presOf" srcId="{59EF49FA-F71E-4D5A-A47A-3E05CCF17792}" destId="{E3ACC974-B8BD-4CD9-8F84-0FC357E52A87}" srcOrd="1" destOrd="0" presId="urn:microsoft.com/office/officeart/2008/layout/HorizontalMultiLevelHierarchy"/>
    <dgm:cxn modelId="{A47BFC2A-100F-4F2B-8200-4D5E421F9CDE}" type="presOf" srcId="{5D682988-2AF4-443F-811C-0474259787F8}" destId="{FDF383E9-91EC-4B8E-AA95-6F877201CEAB}" srcOrd="0" destOrd="0" presId="urn:microsoft.com/office/officeart/2008/layout/HorizontalMultiLevelHierarchy"/>
    <dgm:cxn modelId="{5E53E3EB-11FD-4287-A8B3-21310BB6F91C}" type="presOf" srcId="{9370E10F-F082-4380-A04F-315D3618656C}" destId="{4EC8823A-4F1F-4CAB-A42D-D5A4084A771A}" srcOrd="0" destOrd="0" presId="urn:microsoft.com/office/officeart/2008/layout/HorizontalMultiLevelHierarchy"/>
    <dgm:cxn modelId="{3ABCAFD2-936B-4D7B-BDF3-C2453648C79C}" type="presOf" srcId="{A7639F75-8CF9-4F25-A81B-736522F2CF00}" destId="{D2076B71-0996-4FD9-A548-BC44F15B147B}" srcOrd="1" destOrd="0" presId="urn:microsoft.com/office/officeart/2008/layout/HorizontalMultiLevelHierarchy"/>
    <dgm:cxn modelId="{E6AAD20E-2CBF-4C8F-9F39-6FEE7F9BB5A7}" type="presOf" srcId="{D8958696-24E0-4739-B151-67114DD3CB91}" destId="{8B7761A7-116B-4451-959F-88A9DD703894}" srcOrd="0" destOrd="0" presId="urn:microsoft.com/office/officeart/2008/layout/HorizontalMultiLevelHierarchy"/>
    <dgm:cxn modelId="{20F27776-47C5-46B2-9D79-6A29242F2B68}" type="presOf" srcId="{A7639F75-8CF9-4F25-A81B-736522F2CF00}" destId="{9AA09CDE-5446-4423-9B02-443591830D5A}" srcOrd="0" destOrd="0" presId="urn:microsoft.com/office/officeart/2008/layout/HorizontalMultiLevelHierarchy"/>
    <dgm:cxn modelId="{D684F4BB-7D12-4B5A-A87F-2BA3A6362703}" type="presOf" srcId="{08C6E9FA-378F-4346-9EFD-E26FEB1FE73C}" destId="{03130144-BF3A-4003-9958-4C77C369A8FF}" srcOrd="0" destOrd="0" presId="urn:microsoft.com/office/officeart/2008/layout/HorizontalMultiLevelHierarchy"/>
    <dgm:cxn modelId="{FC4115CC-20D5-4378-8F1A-D46A45C925F4}" srcId="{987EFC7C-99E2-4C1D-B21B-D5DD91377CF5}" destId="{29A7007B-289E-489C-A280-177E50E63B34}" srcOrd="2" destOrd="0" parTransId="{A7639F75-8CF9-4F25-A81B-736522F2CF00}" sibTransId="{7DC27BC4-3EB6-4317-8D20-501ED66DA1B9}"/>
    <dgm:cxn modelId="{60892782-51C1-4E0F-8E65-51FF091231AA}" type="presOf" srcId="{0C20B8DB-170E-48D4-94C7-04B1D74F4E37}" destId="{F6A9FCDD-E0A4-49BC-9AE9-D0B1A0DF8A78}" srcOrd="0" destOrd="0" presId="urn:microsoft.com/office/officeart/2008/layout/HorizontalMultiLevelHierarchy"/>
    <dgm:cxn modelId="{3A1F7F8D-F92E-45EF-A96F-78F62DD2E996}" srcId="{BD9A970F-441C-45E5-8AA2-959E4106DA6D}" destId="{1EE37F1D-D80A-492B-A72E-B7B8747B6210}" srcOrd="0" destOrd="0" parTransId="{CA4FCC36-9598-49FB-AC0B-03D0DA008C5D}" sibTransId="{33D8EC55-4EE8-4459-A9A7-8ED183C099B9}"/>
    <dgm:cxn modelId="{300EC2E0-7362-4E0C-B7B4-B69E724EA47D}" srcId="{987EFC7C-99E2-4C1D-B21B-D5DD91377CF5}" destId="{AFABEC35-46F0-42C2-83B2-7EC389C84461}" srcOrd="3" destOrd="0" parTransId="{D8958696-24E0-4739-B151-67114DD3CB91}" sibTransId="{39DB63B1-806F-4421-973D-4791AA0AC209}"/>
    <dgm:cxn modelId="{0C8BFCEC-910A-4035-94C9-95D221AF3896}" type="presOf" srcId="{CC03824F-573D-46C3-98D4-4EFAD48EFB87}" destId="{C5E9C7F9-E788-40E7-A423-8C6A1A78E3F9}" srcOrd="0" destOrd="0" presId="urn:microsoft.com/office/officeart/2008/layout/HorizontalMultiLevelHierarchy"/>
    <dgm:cxn modelId="{0CE883DF-44F9-4EA5-934E-9E558A517A3B}" type="presOf" srcId="{C5179D65-1864-4C46-B511-64AC7913FEFC}" destId="{9B87A470-1001-4189-A9E0-F80C067F817B}" srcOrd="1" destOrd="0" presId="urn:microsoft.com/office/officeart/2008/layout/HorizontalMultiLevelHierarchy"/>
    <dgm:cxn modelId="{EDBDF45B-B5E1-4E0A-AAA9-36511780EEAC}" type="presOf" srcId="{987EFC7C-99E2-4C1D-B21B-D5DD91377CF5}" destId="{BF742CD2-03CE-4AEF-BCC4-264C951D8C82}" srcOrd="0" destOrd="0" presId="urn:microsoft.com/office/officeart/2008/layout/HorizontalMultiLevelHierarchy"/>
    <dgm:cxn modelId="{6C86C2E7-6C6C-4463-A6BE-02C8E8DDDDA6}" type="presOf" srcId="{32D00531-7975-4C06-9AEB-12665442135B}" destId="{D386132D-B42E-4A9F-B234-614876FF4024}" srcOrd="0" destOrd="0" presId="urn:microsoft.com/office/officeart/2008/layout/HorizontalMultiLevelHierarchy"/>
    <dgm:cxn modelId="{BEB43E65-CA3C-4B95-952D-ADF7B49B63CC}" srcId="{29291804-DAC0-45C8-9E2C-A5AD9D54157F}" destId="{1A9AC127-379A-40F2-8CD4-B5299A4B00CA}" srcOrd="2" destOrd="0" parTransId="{F10C8796-C66B-4838-B8AE-6657FA3ADA7C}" sibTransId="{243125B2-6E16-435F-9B7D-0512ECF69839}"/>
    <dgm:cxn modelId="{B04E40AA-86C7-41AD-9363-4E5C237737AD}" type="presOf" srcId="{439F96B5-CE2E-4B5F-BBF1-DD0E3A7FAD76}" destId="{B87A5394-A310-471E-A3CF-208B37DE0F36}" srcOrd="1" destOrd="0" presId="urn:microsoft.com/office/officeart/2008/layout/HorizontalMultiLevelHierarchy"/>
    <dgm:cxn modelId="{462A82AA-B053-4682-A47E-099B019C1C9F}" type="presOf" srcId="{EF03CBCD-0437-4507-A7F1-E7E7630DE77D}" destId="{94E3D2BD-8ED5-4EB6-8FD1-720BD36EB68B}" srcOrd="0" destOrd="0" presId="urn:microsoft.com/office/officeart/2008/layout/HorizontalMultiLevelHierarchy"/>
    <dgm:cxn modelId="{BFFEABF1-2FA5-49FD-8BC9-B649B45B6A57}" type="presOf" srcId="{1A9AC127-379A-40F2-8CD4-B5299A4B00CA}" destId="{C27E6187-63D5-4B08-9FE4-5BB5E0EABBCB}" srcOrd="0" destOrd="0" presId="urn:microsoft.com/office/officeart/2008/layout/HorizontalMultiLevelHierarchy"/>
    <dgm:cxn modelId="{24CA0366-73B5-444B-AD2D-3C53FE7D0180}" type="presOf" srcId="{167782F6-9DCC-4DED-B949-070CD9110D88}" destId="{AE6779E2-1925-4E7B-A720-BAB46628D27F}" srcOrd="0" destOrd="0" presId="urn:microsoft.com/office/officeart/2008/layout/HorizontalMultiLevelHierarchy"/>
    <dgm:cxn modelId="{46A802ED-F1E5-4CF6-845A-FF8EB1114A0F}" type="presOf" srcId="{58213ADC-68A7-476E-95EB-7870720FDC52}" destId="{95E147CA-BFF5-46D7-8EC1-196017EF4568}" srcOrd="0" destOrd="0" presId="urn:microsoft.com/office/officeart/2008/layout/HorizontalMultiLevelHierarchy"/>
    <dgm:cxn modelId="{ECA06D43-B1DE-4A1C-8161-3F778CF4EF72}" type="presOf" srcId="{439F96B5-CE2E-4B5F-BBF1-DD0E3A7FAD76}" destId="{BFD1B572-6BC0-417A-9CC5-3A97E88368C9}" srcOrd="0" destOrd="0" presId="urn:microsoft.com/office/officeart/2008/layout/HorizontalMultiLevelHierarchy"/>
    <dgm:cxn modelId="{2B35F56C-7126-40A5-85C9-B17F9CE6DD51}" type="presOf" srcId="{C4A9DFEA-48E6-4683-9A16-54032471B78C}" destId="{AACED84C-AB78-4A5A-8BF5-6AA21C29C208}" srcOrd="0" destOrd="0" presId="urn:microsoft.com/office/officeart/2008/layout/HorizontalMultiLevelHierarchy"/>
    <dgm:cxn modelId="{8C6C286A-3DCD-4093-848D-8F90E0C3C6B9}" type="presOf" srcId="{45BFDE11-3AC4-4C22-BD87-07C72068417D}" destId="{F62542E8-01BB-4B86-AD13-94126B018391}" srcOrd="1" destOrd="0" presId="urn:microsoft.com/office/officeart/2008/layout/HorizontalMultiLevelHierarchy"/>
    <dgm:cxn modelId="{24ED04FB-997E-411C-8D5D-981E507B0B94}" type="presOf" srcId="{D8958696-24E0-4739-B151-67114DD3CB91}" destId="{FE3C2446-B8E4-49C5-B028-31CA04F5B443}" srcOrd="1" destOrd="0" presId="urn:microsoft.com/office/officeart/2008/layout/HorizontalMultiLevelHierarchy"/>
    <dgm:cxn modelId="{500F8ABB-9602-4A22-9C13-95C02A280DAE}" type="presOf" srcId="{29291804-DAC0-45C8-9E2C-A5AD9D54157F}" destId="{C92F521C-79F1-468C-B0CB-358708AB0437}" srcOrd="0" destOrd="0" presId="urn:microsoft.com/office/officeart/2008/layout/HorizontalMultiLevelHierarchy"/>
    <dgm:cxn modelId="{6BD97980-0CA3-4566-A860-63CDD1CBF297}" type="presOf" srcId="{59EF49FA-F71E-4D5A-A47A-3E05CCF17792}" destId="{C9861DCD-FBAF-409C-A188-30C843FD8BAF}" srcOrd="0" destOrd="0" presId="urn:microsoft.com/office/officeart/2008/layout/HorizontalMultiLevelHierarchy"/>
    <dgm:cxn modelId="{AED2E8F2-EF60-4AE2-A48C-4631F72A9F75}" type="presOf" srcId="{AFABEC35-46F0-42C2-83B2-7EC389C84461}" destId="{2DCFEA5F-4BA1-485E-8745-2EDDC780CDFB}" srcOrd="0" destOrd="0" presId="urn:microsoft.com/office/officeart/2008/layout/HorizontalMultiLevelHierarchy"/>
    <dgm:cxn modelId="{03976498-13DA-4CDD-8899-A4B398C6B709}" type="presOf" srcId="{15F8ED48-EBE3-4899-9C63-F7BF2E80487B}" destId="{FC155CFE-FDA8-4356-B90D-9A69ED011279}" srcOrd="1" destOrd="0" presId="urn:microsoft.com/office/officeart/2008/layout/HorizontalMultiLevelHierarchy"/>
    <dgm:cxn modelId="{AC54FFA4-D396-49E2-9CDA-C6E5411D80F4}" type="presOf" srcId="{45BFDE11-3AC4-4C22-BD87-07C72068417D}" destId="{7A6D5216-B2B3-43C8-B3D8-ED355ABB48EB}" srcOrd="0" destOrd="0" presId="urn:microsoft.com/office/officeart/2008/layout/HorizontalMultiLevelHierarchy"/>
    <dgm:cxn modelId="{4CE2D751-A60C-43CF-9E68-755CA107F928}" srcId="{987EFC7C-99E2-4C1D-B21B-D5DD91377CF5}" destId="{EF03CBCD-0437-4507-A7F1-E7E7630DE77D}" srcOrd="5" destOrd="0" parTransId="{439F96B5-CE2E-4B5F-BBF1-DD0E3A7FAD76}" sibTransId="{306A82DA-9799-4933-97FC-5F40B70102F1}"/>
    <dgm:cxn modelId="{67131DA3-5285-49A6-B7D0-AB505CF50F37}" type="presOf" srcId="{CA4FCC36-9598-49FB-AC0B-03D0DA008C5D}" destId="{AEADDE08-8485-4FB7-9D10-BD7B4D9421A6}" srcOrd="0" destOrd="0" presId="urn:microsoft.com/office/officeart/2008/layout/HorizontalMultiLevelHierarchy"/>
    <dgm:cxn modelId="{0A074A2B-1CBA-455B-9553-682113E2E7D8}" type="presOf" srcId="{CE4E6330-6112-4AA2-B7B2-FAFC01D9EC2A}" destId="{0836D490-D247-4601-9BD0-EA5273F02F5A}" srcOrd="0" destOrd="0" presId="urn:microsoft.com/office/officeart/2008/layout/HorizontalMultiLevelHierarchy"/>
    <dgm:cxn modelId="{A2687ABB-7B28-48FF-85FA-368CA7BD3560}" srcId="{987EFC7C-99E2-4C1D-B21B-D5DD91377CF5}" destId="{C4A9DFEA-48E6-4683-9A16-54032471B78C}" srcOrd="0" destOrd="0" parTransId="{08C6E9FA-378F-4346-9EFD-E26FEB1FE73C}" sibTransId="{B3E3AB41-E4CF-4B30-92F3-7E50ED802170}"/>
    <dgm:cxn modelId="{25C56A00-DE1A-4C25-85AD-38A96074DD41}" type="presOf" srcId="{29A7007B-289E-489C-A280-177E50E63B34}" destId="{4E5ADF44-CC28-4DB0-BD7B-2072EB5FF075}" srcOrd="0" destOrd="0" presId="urn:microsoft.com/office/officeart/2008/layout/HorizontalMultiLevelHierarchy"/>
    <dgm:cxn modelId="{69A4706B-374A-4CB5-9CB2-98A9FBD667B8}" type="presOf" srcId="{CA4FCC36-9598-49FB-AC0B-03D0DA008C5D}" destId="{117FFB59-D8CA-4BF2-8155-59875D400830}" srcOrd="1" destOrd="0" presId="urn:microsoft.com/office/officeart/2008/layout/HorizontalMultiLevelHierarchy"/>
    <dgm:cxn modelId="{76A897DD-679D-481C-90A2-941A9050E0DE}" type="presOf" srcId="{ECD71950-1567-40E5-B1C8-7B5188C93DD9}" destId="{443E867A-682E-4402-A9E5-2ED5962B00D4}" srcOrd="0" destOrd="0" presId="urn:microsoft.com/office/officeart/2008/layout/HorizontalMultiLevelHierarchy"/>
    <dgm:cxn modelId="{690D7945-096D-4738-B81C-7022A6DF8337}" srcId="{987EFC7C-99E2-4C1D-B21B-D5DD91377CF5}" destId="{3DA072A8-2745-4B4C-9903-328A71A13495}" srcOrd="4" destOrd="0" parTransId="{59EF49FA-F71E-4D5A-A47A-3E05CCF17792}" sibTransId="{89892359-F813-4B25-9D80-10B7226A350B}"/>
    <dgm:cxn modelId="{7807DB53-98E5-4B6F-810A-722DCD1362DA}" type="presOf" srcId="{C5179D65-1864-4C46-B511-64AC7913FEFC}" destId="{32E49B9F-FF69-4D6C-8151-2D504BE3AB8E}" srcOrd="0" destOrd="0" presId="urn:microsoft.com/office/officeart/2008/layout/HorizontalMultiLevelHierarchy"/>
    <dgm:cxn modelId="{D7B5E80D-8DE3-453A-AB56-328F4D6169B5}" srcId="{0C20B8DB-170E-48D4-94C7-04B1D74F4E37}" destId="{29291804-DAC0-45C8-9E2C-A5AD9D54157F}" srcOrd="0" destOrd="0" parTransId="{A33774D1-2DA0-41F0-9944-12E53F9AF0B7}" sibTransId="{B715E302-674A-4E2C-838C-4C337823B844}"/>
    <dgm:cxn modelId="{CAC0A302-1EC5-413B-92BC-B08529B11A93}" type="presOf" srcId="{58213ADC-68A7-476E-95EB-7870720FDC52}" destId="{33663D57-0C42-41ED-B425-3964BDA08588}" srcOrd="1" destOrd="0" presId="urn:microsoft.com/office/officeart/2008/layout/HorizontalMultiLevelHierarchy"/>
    <dgm:cxn modelId="{DA949F15-5868-4F07-A362-C747634F04BF}" type="presOf" srcId="{F10C8796-C66B-4838-B8AE-6657FA3ADA7C}" destId="{7FAF7934-DBB8-4FC4-9C89-7F8CF535F794}" srcOrd="0" destOrd="0" presId="urn:microsoft.com/office/officeart/2008/layout/HorizontalMultiLevelHierarchy"/>
    <dgm:cxn modelId="{1923DFEB-99E6-4254-B192-9618B7135201}" type="presOf" srcId="{ED152367-5AD2-4853-90F6-4F0F5E455E9D}" destId="{7FE8DE61-B22E-4A4B-B448-64E68E94CBFC}" srcOrd="0" destOrd="0" presId="urn:microsoft.com/office/officeart/2008/layout/HorizontalMultiLevelHierarchy"/>
    <dgm:cxn modelId="{2A2F9942-FFF2-4F7F-8ED1-E08EDAB36D61}" srcId="{29291804-DAC0-45C8-9E2C-A5AD9D54157F}" destId="{BD9A970F-441C-45E5-8AA2-959E4106DA6D}" srcOrd="0" destOrd="0" parTransId="{C5179D65-1864-4C46-B511-64AC7913FEFC}" sibTransId="{C6C32D67-90A3-4096-B440-5F33E0ED1E68}"/>
    <dgm:cxn modelId="{5D3FC85E-A174-452A-9E80-DE6C139ACD2E}" srcId="{987EFC7C-99E2-4C1D-B21B-D5DD91377CF5}" destId="{ECD71950-1567-40E5-B1C8-7B5188C93DD9}" srcOrd="1" destOrd="0" parTransId="{15F8ED48-EBE3-4899-9C63-F7BF2E80487B}" sibTransId="{CF1C362B-1D25-482E-8646-7C7BA1845AFB}"/>
    <dgm:cxn modelId="{1A47DBE1-48ED-43AB-B71F-563D4971900F}" type="presOf" srcId="{F10C8796-C66B-4838-B8AE-6657FA3ADA7C}" destId="{84FDD0CC-EFA6-4E0A-96F6-268DB469C05B}" srcOrd="1" destOrd="0" presId="urn:microsoft.com/office/officeart/2008/layout/HorizontalMultiLevelHierarchy"/>
    <dgm:cxn modelId="{2B0E9F37-41D9-458B-8A0F-686974E7A6A4}" type="presOf" srcId="{40FB6C62-40CB-4F83-9C2B-847291E56D7B}" destId="{04BEC497-33DE-4D0D-9AA4-2C9BE28D7C54}" srcOrd="1" destOrd="0" presId="urn:microsoft.com/office/officeart/2008/layout/HorizontalMultiLevelHierarchy"/>
    <dgm:cxn modelId="{C0702C7D-F02A-410B-951E-81469B26C01B}" type="presOf" srcId="{1EE37F1D-D80A-492B-A72E-B7B8747B6210}" destId="{E0051B1B-FA89-4FF3-977E-3D1E2E421C6A}" srcOrd="0" destOrd="0" presId="urn:microsoft.com/office/officeart/2008/layout/HorizontalMultiLevelHierarchy"/>
    <dgm:cxn modelId="{3C1BC9D1-6E9B-4BE8-860B-C2BAF869FB7A}" type="presOf" srcId="{167782F6-9DCC-4DED-B949-070CD9110D88}" destId="{0C0C13EB-2639-43D8-B7C2-3B07F601AB6D}" srcOrd="1" destOrd="0" presId="urn:microsoft.com/office/officeart/2008/layout/HorizontalMultiLevelHierarchy"/>
    <dgm:cxn modelId="{18FFE2A2-4274-442F-B8BF-F765DED1D1D0}" type="presOf" srcId="{40FB6C62-40CB-4F83-9C2B-847291E56D7B}" destId="{96420F87-EF8A-4EE2-B4BA-2F1434BC1489}" srcOrd="0" destOrd="0" presId="urn:microsoft.com/office/officeart/2008/layout/HorizontalMultiLevelHierarchy"/>
    <dgm:cxn modelId="{0959E7FB-CC8B-41A0-B3CD-015B69E24F4D}" type="presOf" srcId="{CE4E6330-6112-4AA2-B7B2-FAFC01D9EC2A}" destId="{B40EB213-9661-47D5-AEB0-67C01274EEA4}" srcOrd="1" destOrd="0" presId="urn:microsoft.com/office/officeart/2008/layout/HorizontalMultiLevelHierarchy"/>
    <dgm:cxn modelId="{CB3B293A-A58D-4D63-B702-70A0FE8831B5}" type="presOf" srcId="{3DA072A8-2745-4B4C-9903-328A71A13495}" destId="{60D3A305-01E8-46D1-ABDF-D0193A1E6D26}" srcOrd="0" destOrd="0" presId="urn:microsoft.com/office/officeart/2008/layout/HorizontalMultiLevelHierarchy"/>
    <dgm:cxn modelId="{3F935E6E-2615-432A-BB7F-306F89AB4184}" type="presParOf" srcId="{F6A9FCDD-E0A4-49BC-9AE9-D0B1A0DF8A78}" destId="{EDD58705-4EE3-4979-A7F9-B321C615D321}" srcOrd="0" destOrd="0" presId="urn:microsoft.com/office/officeart/2008/layout/HorizontalMultiLevelHierarchy"/>
    <dgm:cxn modelId="{040FA4D5-C1BC-4E6A-8F31-EB0F4ECDCFD3}" type="presParOf" srcId="{EDD58705-4EE3-4979-A7F9-B321C615D321}" destId="{C92F521C-79F1-468C-B0CB-358708AB0437}" srcOrd="0" destOrd="0" presId="urn:microsoft.com/office/officeart/2008/layout/HorizontalMultiLevelHierarchy"/>
    <dgm:cxn modelId="{D7D41E70-D49F-4611-99F7-26D6E476D666}" type="presParOf" srcId="{EDD58705-4EE3-4979-A7F9-B321C615D321}" destId="{E39254AB-7B4D-4E74-AB45-DCB3897BD403}" srcOrd="1" destOrd="0" presId="urn:microsoft.com/office/officeart/2008/layout/HorizontalMultiLevelHierarchy"/>
    <dgm:cxn modelId="{B54350A1-CAA2-49E8-BCD4-97E6878E7CD3}" type="presParOf" srcId="{E39254AB-7B4D-4E74-AB45-DCB3897BD403}" destId="{32E49B9F-FF69-4D6C-8151-2D504BE3AB8E}" srcOrd="0" destOrd="0" presId="urn:microsoft.com/office/officeart/2008/layout/HorizontalMultiLevelHierarchy"/>
    <dgm:cxn modelId="{BB75D4B0-D439-4B13-BCEF-DD0E719D900C}" type="presParOf" srcId="{32E49B9F-FF69-4D6C-8151-2D504BE3AB8E}" destId="{9B87A470-1001-4189-A9E0-F80C067F817B}" srcOrd="0" destOrd="0" presId="urn:microsoft.com/office/officeart/2008/layout/HorizontalMultiLevelHierarchy"/>
    <dgm:cxn modelId="{49181DE0-5BD3-45A8-97D8-732A0030E602}" type="presParOf" srcId="{E39254AB-7B4D-4E74-AB45-DCB3897BD403}" destId="{5182D6D4-C254-4A19-BAAB-5DCB6CE229BB}" srcOrd="1" destOrd="0" presId="urn:microsoft.com/office/officeart/2008/layout/HorizontalMultiLevelHierarchy"/>
    <dgm:cxn modelId="{03AF4BF0-A2F5-46B8-AC5F-DBBED48D7996}" type="presParOf" srcId="{5182D6D4-C254-4A19-BAAB-5DCB6CE229BB}" destId="{26E1E1D1-2AD5-49C6-89B9-04A34A0049AF}" srcOrd="0" destOrd="0" presId="urn:microsoft.com/office/officeart/2008/layout/HorizontalMultiLevelHierarchy"/>
    <dgm:cxn modelId="{CFFF8D35-5235-485D-BA75-679E8C6C8F1B}" type="presParOf" srcId="{5182D6D4-C254-4A19-BAAB-5DCB6CE229BB}" destId="{8C849F8B-7F48-4256-8B78-B991344EC024}" srcOrd="1" destOrd="0" presId="urn:microsoft.com/office/officeart/2008/layout/HorizontalMultiLevelHierarchy"/>
    <dgm:cxn modelId="{B8461AB8-61BC-4714-B14E-C49FD29C5FCE}" type="presParOf" srcId="{8C849F8B-7F48-4256-8B78-B991344EC024}" destId="{AEADDE08-8485-4FB7-9D10-BD7B4D9421A6}" srcOrd="0" destOrd="0" presId="urn:microsoft.com/office/officeart/2008/layout/HorizontalMultiLevelHierarchy"/>
    <dgm:cxn modelId="{6A495BF8-BCEC-4F44-B5D1-93FF4F90654F}" type="presParOf" srcId="{AEADDE08-8485-4FB7-9D10-BD7B4D9421A6}" destId="{117FFB59-D8CA-4BF2-8155-59875D400830}" srcOrd="0" destOrd="0" presId="urn:microsoft.com/office/officeart/2008/layout/HorizontalMultiLevelHierarchy"/>
    <dgm:cxn modelId="{DDCC9AC5-1748-4615-904D-98650E384D86}" type="presParOf" srcId="{8C849F8B-7F48-4256-8B78-B991344EC024}" destId="{CA61F8CB-84B2-41E4-9AF8-21993D16F1D8}" srcOrd="1" destOrd="0" presId="urn:microsoft.com/office/officeart/2008/layout/HorizontalMultiLevelHierarchy"/>
    <dgm:cxn modelId="{3D3C148C-5EB5-4EAB-9B91-52364F3CFA61}" type="presParOf" srcId="{CA61F8CB-84B2-41E4-9AF8-21993D16F1D8}" destId="{E0051B1B-FA89-4FF3-977E-3D1E2E421C6A}" srcOrd="0" destOrd="0" presId="urn:microsoft.com/office/officeart/2008/layout/HorizontalMultiLevelHierarchy"/>
    <dgm:cxn modelId="{9376927E-E462-4459-88F9-DC9284CABB86}" type="presParOf" srcId="{CA61F8CB-84B2-41E4-9AF8-21993D16F1D8}" destId="{A1B6DD73-9CFA-4F61-988A-B5DEF6615071}" srcOrd="1" destOrd="0" presId="urn:microsoft.com/office/officeart/2008/layout/HorizontalMultiLevelHierarchy"/>
    <dgm:cxn modelId="{EA0BF445-D905-4608-BA87-B64320BBCDED}" type="presParOf" srcId="{8C849F8B-7F48-4256-8B78-B991344EC024}" destId="{96420F87-EF8A-4EE2-B4BA-2F1434BC1489}" srcOrd="2" destOrd="0" presId="urn:microsoft.com/office/officeart/2008/layout/HorizontalMultiLevelHierarchy"/>
    <dgm:cxn modelId="{A7661941-4863-435C-92F0-B89875D01A6F}" type="presParOf" srcId="{96420F87-EF8A-4EE2-B4BA-2F1434BC1489}" destId="{04BEC497-33DE-4D0D-9AA4-2C9BE28D7C54}" srcOrd="0" destOrd="0" presId="urn:microsoft.com/office/officeart/2008/layout/HorizontalMultiLevelHierarchy"/>
    <dgm:cxn modelId="{090FF21A-EDE2-4544-ACB2-6709975CE513}" type="presParOf" srcId="{8C849F8B-7F48-4256-8B78-B991344EC024}" destId="{57A6B259-456A-437A-BA5A-5F22519896BF}" srcOrd="3" destOrd="0" presId="urn:microsoft.com/office/officeart/2008/layout/HorizontalMultiLevelHierarchy"/>
    <dgm:cxn modelId="{CAB5B222-EC65-4060-9935-A9BCCBFBAD89}" type="presParOf" srcId="{57A6B259-456A-437A-BA5A-5F22519896BF}" destId="{4EC8823A-4F1F-4CAB-A42D-D5A4084A771A}" srcOrd="0" destOrd="0" presId="urn:microsoft.com/office/officeart/2008/layout/HorizontalMultiLevelHierarchy"/>
    <dgm:cxn modelId="{C7D8D8DA-50F3-471B-84E2-069924823CF4}" type="presParOf" srcId="{57A6B259-456A-437A-BA5A-5F22519896BF}" destId="{21B45B11-2FEA-43E7-A2D8-8E0B416BF1B8}" srcOrd="1" destOrd="0" presId="urn:microsoft.com/office/officeart/2008/layout/HorizontalMultiLevelHierarchy"/>
    <dgm:cxn modelId="{7DB88045-F0E6-4508-8261-7B68AFEE23F2}" type="presParOf" srcId="{8C849F8B-7F48-4256-8B78-B991344EC024}" destId="{0836D490-D247-4601-9BD0-EA5273F02F5A}" srcOrd="4" destOrd="0" presId="urn:microsoft.com/office/officeart/2008/layout/HorizontalMultiLevelHierarchy"/>
    <dgm:cxn modelId="{F25223A7-300F-43F1-95DF-4CE2314AEFB9}" type="presParOf" srcId="{0836D490-D247-4601-9BD0-EA5273F02F5A}" destId="{B40EB213-9661-47D5-AEB0-67C01274EEA4}" srcOrd="0" destOrd="0" presId="urn:microsoft.com/office/officeart/2008/layout/HorizontalMultiLevelHierarchy"/>
    <dgm:cxn modelId="{61C4FA64-F92F-47B2-B4F6-7E47B17569A6}" type="presParOf" srcId="{8C849F8B-7F48-4256-8B78-B991344EC024}" destId="{5A0E1F62-C103-4AAA-A42D-9B664E1D8071}" srcOrd="5" destOrd="0" presId="urn:microsoft.com/office/officeart/2008/layout/HorizontalMultiLevelHierarchy"/>
    <dgm:cxn modelId="{EF920F17-84BA-4D7A-9187-A71E25F23AB0}" type="presParOf" srcId="{5A0E1F62-C103-4AAA-A42D-9B664E1D8071}" destId="{51DDFF35-9B94-479D-9AAF-E346623A0644}" srcOrd="0" destOrd="0" presId="urn:microsoft.com/office/officeart/2008/layout/HorizontalMultiLevelHierarchy"/>
    <dgm:cxn modelId="{90846CCC-3528-4C46-B66B-524BF0C30645}" type="presParOf" srcId="{5A0E1F62-C103-4AAA-A42D-9B664E1D8071}" destId="{EC513818-57D3-4266-8A7F-BACE0061AE3C}" srcOrd="1" destOrd="0" presId="urn:microsoft.com/office/officeart/2008/layout/HorizontalMultiLevelHierarchy"/>
    <dgm:cxn modelId="{03415676-AAE6-4679-AC3A-017E70299CB5}" type="presParOf" srcId="{E39254AB-7B4D-4E74-AB45-DCB3897BD403}" destId="{7FE8DE61-B22E-4A4B-B448-64E68E94CBFC}" srcOrd="2" destOrd="0" presId="urn:microsoft.com/office/officeart/2008/layout/HorizontalMultiLevelHierarchy"/>
    <dgm:cxn modelId="{21B5DFDB-9E63-4D87-A442-97F540765781}" type="presParOf" srcId="{7FE8DE61-B22E-4A4B-B448-64E68E94CBFC}" destId="{0743D66D-8D9E-4AC6-A85F-6CEBE001240F}" srcOrd="0" destOrd="0" presId="urn:microsoft.com/office/officeart/2008/layout/HorizontalMultiLevelHierarchy"/>
    <dgm:cxn modelId="{3112A603-AF7D-4AC7-A70D-C3DD456E1E93}" type="presParOf" srcId="{E39254AB-7B4D-4E74-AB45-DCB3897BD403}" destId="{9DCE28F4-E4CC-49F8-9157-325431B8F79A}" srcOrd="3" destOrd="0" presId="urn:microsoft.com/office/officeart/2008/layout/HorizontalMultiLevelHierarchy"/>
    <dgm:cxn modelId="{982A82D9-059C-4039-B584-3C5B19442B25}" type="presParOf" srcId="{9DCE28F4-E4CC-49F8-9157-325431B8F79A}" destId="{D386132D-B42E-4A9F-B234-614876FF4024}" srcOrd="0" destOrd="0" presId="urn:microsoft.com/office/officeart/2008/layout/HorizontalMultiLevelHierarchy"/>
    <dgm:cxn modelId="{4C20F8F2-267A-4B11-BA38-DAD3C208143A}" type="presParOf" srcId="{9DCE28F4-E4CC-49F8-9157-325431B8F79A}" destId="{BAB6D296-8DB9-449D-BD33-2A8F47F7DE5B}" srcOrd="1" destOrd="0" presId="urn:microsoft.com/office/officeart/2008/layout/HorizontalMultiLevelHierarchy"/>
    <dgm:cxn modelId="{9E17777D-1C58-4CB1-BF94-8D364E95E153}" type="presParOf" srcId="{E39254AB-7B4D-4E74-AB45-DCB3897BD403}" destId="{7FAF7934-DBB8-4FC4-9C89-7F8CF535F794}" srcOrd="4" destOrd="0" presId="urn:microsoft.com/office/officeart/2008/layout/HorizontalMultiLevelHierarchy"/>
    <dgm:cxn modelId="{0520EFCF-10B8-4008-9DE0-6585A1F77485}" type="presParOf" srcId="{7FAF7934-DBB8-4FC4-9C89-7F8CF535F794}" destId="{84FDD0CC-EFA6-4E0A-96F6-268DB469C05B}" srcOrd="0" destOrd="0" presId="urn:microsoft.com/office/officeart/2008/layout/HorizontalMultiLevelHierarchy"/>
    <dgm:cxn modelId="{0595A38D-1A61-4034-95ED-6D3DB2F7A3E5}" type="presParOf" srcId="{E39254AB-7B4D-4E74-AB45-DCB3897BD403}" destId="{10E41873-8806-42B0-8F94-E8AB6CD35817}" srcOrd="5" destOrd="0" presId="urn:microsoft.com/office/officeart/2008/layout/HorizontalMultiLevelHierarchy"/>
    <dgm:cxn modelId="{993BFCC6-032A-45D9-B5F4-ABCF176249BD}" type="presParOf" srcId="{10E41873-8806-42B0-8F94-E8AB6CD35817}" destId="{C27E6187-63D5-4B08-9FE4-5BB5E0EABBCB}" srcOrd="0" destOrd="0" presId="urn:microsoft.com/office/officeart/2008/layout/HorizontalMultiLevelHierarchy"/>
    <dgm:cxn modelId="{F9322DD1-434B-4B73-8FB6-6CD7FF6C8BF6}" type="presParOf" srcId="{10E41873-8806-42B0-8F94-E8AB6CD35817}" destId="{02571993-F1A8-4C06-911A-2BEFC323A510}" srcOrd="1" destOrd="0" presId="urn:microsoft.com/office/officeart/2008/layout/HorizontalMultiLevelHierarchy"/>
    <dgm:cxn modelId="{65436E65-7572-4B9E-9FB8-C809ABE513B2}" type="presParOf" srcId="{E39254AB-7B4D-4E74-AB45-DCB3897BD403}" destId="{7A6D5216-B2B3-43C8-B3D8-ED355ABB48EB}" srcOrd="6" destOrd="0" presId="urn:microsoft.com/office/officeart/2008/layout/HorizontalMultiLevelHierarchy"/>
    <dgm:cxn modelId="{E46F25F9-47F1-4864-BC76-D99CDB1D9EE3}" type="presParOf" srcId="{7A6D5216-B2B3-43C8-B3D8-ED355ABB48EB}" destId="{F62542E8-01BB-4B86-AD13-94126B018391}" srcOrd="0" destOrd="0" presId="urn:microsoft.com/office/officeart/2008/layout/HorizontalMultiLevelHierarchy"/>
    <dgm:cxn modelId="{3EEBECDB-3C81-4D4B-BB93-C0693A0C0E2D}" type="presParOf" srcId="{E39254AB-7B4D-4E74-AB45-DCB3897BD403}" destId="{4BADEA7D-85FD-4097-B00D-53F96C095B09}" srcOrd="7" destOrd="0" presId="urn:microsoft.com/office/officeart/2008/layout/HorizontalMultiLevelHierarchy"/>
    <dgm:cxn modelId="{71D081CD-0556-4EC1-AFA2-621E731005C5}" type="presParOf" srcId="{4BADEA7D-85FD-4097-B00D-53F96C095B09}" destId="{C5E9C7F9-E788-40E7-A423-8C6A1A78E3F9}" srcOrd="0" destOrd="0" presId="urn:microsoft.com/office/officeart/2008/layout/HorizontalMultiLevelHierarchy"/>
    <dgm:cxn modelId="{16CF9BE6-0E55-45AA-994B-FDDE62E3CFCD}" type="presParOf" srcId="{4BADEA7D-85FD-4097-B00D-53F96C095B09}" destId="{20D813F3-FE36-441F-B651-D5E9C9216561}" srcOrd="1" destOrd="0" presId="urn:microsoft.com/office/officeart/2008/layout/HorizontalMultiLevelHierarchy"/>
    <dgm:cxn modelId="{3AE2BD53-01A9-42D5-B194-3FDD1E688A99}" type="presParOf" srcId="{E39254AB-7B4D-4E74-AB45-DCB3897BD403}" destId="{95E147CA-BFF5-46D7-8EC1-196017EF4568}" srcOrd="8" destOrd="0" presId="urn:microsoft.com/office/officeart/2008/layout/HorizontalMultiLevelHierarchy"/>
    <dgm:cxn modelId="{7D156C65-1CBC-4344-8463-14244CB449D0}" type="presParOf" srcId="{95E147CA-BFF5-46D7-8EC1-196017EF4568}" destId="{33663D57-0C42-41ED-B425-3964BDA08588}" srcOrd="0" destOrd="0" presId="urn:microsoft.com/office/officeart/2008/layout/HorizontalMultiLevelHierarchy"/>
    <dgm:cxn modelId="{5D9946B5-7CBF-4BE6-A005-3E5A0FF4CEF5}" type="presParOf" srcId="{E39254AB-7B4D-4E74-AB45-DCB3897BD403}" destId="{B321006B-B466-4A4A-85A4-C70A8CA95B4F}" srcOrd="9" destOrd="0" presId="urn:microsoft.com/office/officeart/2008/layout/HorizontalMultiLevelHierarchy"/>
    <dgm:cxn modelId="{0FCFA8BB-4253-4FC0-90F5-71A167A4E337}" type="presParOf" srcId="{B321006B-B466-4A4A-85A4-C70A8CA95B4F}" destId="{BF742CD2-03CE-4AEF-BCC4-264C951D8C82}" srcOrd="0" destOrd="0" presId="urn:microsoft.com/office/officeart/2008/layout/HorizontalMultiLevelHierarchy"/>
    <dgm:cxn modelId="{AD26FF4C-8580-4B85-81E2-E9FBC7049C4A}" type="presParOf" srcId="{B321006B-B466-4A4A-85A4-C70A8CA95B4F}" destId="{EB364DF1-0A72-4516-B412-EEC27A2388A6}" srcOrd="1" destOrd="0" presId="urn:microsoft.com/office/officeart/2008/layout/HorizontalMultiLevelHierarchy"/>
    <dgm:cxn modelId="{F76DA606-29B2-43ED-808B-9095BBEEB78F}" type="presParOf" srcId="{EB364DF1-0A72-4516-B412-EEC27A2388A6}" destId="{03130144-BF3A-4003-9958-4C77C369A8FF}" srcOrd="0" destOrd="0" presId="urn:microsoft.com/office/officeart/2008/layout/HorizontalMultiLevelHierarchy"/>
    <dgm:cxn modelId="{65B45849-9CCA-4CE4-9035-3F910237EA9D}" type="presParOf" srcId="{03130144-BF3A-4003-9958-4C77C369A8FF}" destId="{3872D7D1-299C-42DE-8F72-E836E1860A91}" srcOrd="0" destOrd="0" presId="urn:microsoft.com/office/officeart/2008/layout/HorizontalMultiLevelHierarchy"/>
    <dgm:cxn modelId="{4AF07F7F-1D04-413A-8CD0-246C28D5A03C}" type="presParOf" srcId="{EB364DF1-0A72-4516-B412-EEC27A2388A6}" destId="{090D9921-A4EF-493C-93EE-1FF222AC63A6}" srcOrd="1" destOrd="0" presId="urn:microsoft.com/office/officeart/2008/layout/HorizontalMultiLevelHierarchy"/>
    <dgm:cxn modelId="{9E1891F7-C968-425C-9F18-5C5733834262}" type="presParOf" srcId="{090D9921-A4EF-493C-93EE-1FF222AC63A6}" destId="{AACED84C-AB78-4A5A-8BF5-6AA21C29C208}" srcOrd="0" destOrd="0" presId="urn:microsoft.com/office/officeart/2008/layout/HorizontalMultiLevelHierarchy"/>
    <dgm:cxn modelId="{00293D94-C926-4D7F-A1F0-149FC5748C60}" type="presParOf" srcId="{090D9921-A4EF-493C-93EE-1FF222AC63A6}" destId="{9A799CDC-B282-4C61-AD8A-FB25F1F301A3}" srcOrd="1" destOrd="0" presId="urn:microsoft.com/office/officeart/2008/layout/HorizontalMultiLevelHierarchy"/>
    <dgm:cxn modelId="{DD6642F1-A8E1-4A47-AAE1-2B3CB927E628}" type="presParOf" srcId="{EB364DF1-0A72-4516-B412-EEC27A2388A6}" destId="{92274230-E476-46BF-8217-7238FE1B6CFC}" srcOrd="2" destOrd="0" presId="urn:microsoft.com/office/officeart/2008/layout/HorizontalMultiLevelHierarchy"/>
    <dgm:cxn modelId="{40F4AF1A-A5AC-4AF7-A978-4DDB71597806}" type="presParOf" srcId="{92274230-E476-46BF-8217-7238FE1B6CFC}" destId="{FC155CFE-FDA8-4356-B90D-9A69ED011279}" srcOrd="0" destOrd="0" presId="urn:microsoft.com/office/officeart/2008/layout/HorizontalMultiLevelHierarchy"/>
    <dgm:cxn modelId="{05AB7B51-3AA5-4D6B-B52C-11566D9F17EE}" type="presParOf" srcId="{EB364DF1-0A72-4516-B412-EEC27A2388A6}" destId="{2D0C2137-A17B-40C3-8FFF-B90767D84A7C}" srcOrd="3" destOrd="0" presId="urn:microsoft.com/office/officeart/2008/layout/HorizontalMultiLevelHierarchy"/>
    <dgm:cxn modelId="{D9922E2A-C03A-461C-9484-2E5061400079}" type="presParOf" srcId="{2D0C2137-A17B-40C3-8FFF-B90767D84A7C}" destId="{443E867A-682E-4402-A9E5-2ED5962B00D4}" srcOrd="0" destOrd="0" presId="urn:microsoft.com/office/officeart/2008/layout/HorizontalMultiLevelHierarchy"/>
    <dgm:cxn modelId="{E4830771-BBFF-4C0C-817B-D15D28905972}" type="presParOf" srcId="{2D0C2137-A17B-40C3-8FFF-B90767D84A7C}" destId="{83E50DD5-B9B5-4697-B5DD-385FF01D430F}" srcOrd="1" destOrd="0" presId="urn:microsoft.com/office/officeart/2008/layout/HorizontalMultiLevelHierarchy"/>
    <dgm:cxn modelId="{B938BAF0-3644-4726-9182-F822021C608A}" type="presParOf" srcId="{EB364DF1-0A72-4516-B412-EEC27A2388A6}" destId="{9AA09CDE-5446-4423-9B02-443591830D5A}" srcOrd="4" destOrd="0" presId="urn:microsoft.com/office/officeart/2008/layout/HorizontalMultiLevelHierarchy"/>
    <dgm:cxn modelId="{BE4062FD-AC69-48FB-B90C-D4E607537D0B}" type="presParOf" srcId="{9AA09CDE-5446-4423-9B02-443591830D5A}" destId="{D2076B71-0996-4FD9-A548-BC44F15B147B}" srcOrd="0" destOrd="0" presId="urn:microsoft.com/office/officeart/2008/layout/HorizontalMultiLevelHierarchy"/>
    <dgm:cxn modelId="{305532F8-6679-4F5D-9268-401E9BD61056}" type="presParOf" srcId="{EB364DF1-0A72-4516-B412-EEC27A2388A6}" destId="{B9ED88E6-A27E-4449-BC24-E6915CF019CF}" srcOrd="5" destOrd="0" presId="urn:microsoft.com/office/officeart/2008/layout/HorizontalMultiLevelHierarchy"/>
    <dgm:cxn modelId="{6EAEFE0C-637A-4581-9A59-3A9C42AE76EA}" type="presParOf" srcId="{B9ED88E6-A27E-4449-BC24-E6915CF019CF}" destId="{4E5ADF44-CC28-4DB0-BD7B-2072EB5FF075}" srcOrd="0" destOrd="0" presId="urn:microsoft.com/office/officeart/2008/layout/HorizontalMultiLevelHierarchy"/>
    <dgm:cxn modelId="{508DE13D-82AA-408C-86C9-09ED1F06CDEC}" type="presParOf" srcId="{B9ED88E6-A27E-4449-BC24-E6915CF019CF}" destId="{4ED1D7BC-AF3B-4EEA-A8F7-BD139089AAA3}" srcOrd="1" destOrd="0" presId="urn:microsoft.com/office/officeart/2008/layout/HorizontalMultiLevelHierarchy"/>
    <dgm:cxn modelId="{3397DBA5-33DC-4155-8431-444241A9BACE}" type="presParOf" srcId="{EB364DF1-0A72-4516-B412-EEC27A2388A6}" destId="{8B7761A7-116B-4451-959F-88A9DD703894}" srcOrd="6" destOrd="0" presId="urn:microsoft.com/office/officeart/2008/layout/HorizontalMultiLevelHierarchy"/>
    <dgm:cxn modelId="{E863AF35-325B-4AB2-9E18-2132C00146AA}" type="presParOf" srcId="{8B7761A7-116B-4451-959F-88A9DD703894}" destId="{FE3C2446-B8E4-49C5-B028-31CA04F5B443}" srcOrd="0" destOrd="0" presId="urn:microsoft.com/office/officeart/2008/layout/HorizontalMultiLevelHierarchy"/>
    <dgm:cxn modelId="{4C093FE0-1346-42C4-889D-FE2E0F9312F3}" type="presParOf" srcId="{EB364DF1-0A72-4516-B412-EEC27A2388A6}" destId="{39EE65B3-EAB3-47CB-875C-5FE81811B7AA}" srcOrd="7" destOrd="0" presId="urn:microsoft.com/office/officeart/2008/layout/HorizontalMultiLevelHierarchy"/>
    <dgm:cxn modelId="{40D25D2C-68B2-4EE6-91C5-6B1B05700871}" type="presParOf" srcId="{39EE65B3-EAB3-47CB-875C-5FE81811B7AA}" destId="{2DCFEA5F-4BA1-485E-8745-2EDDC780CDFB}" srcOrd="0" destOrd="0" presId="urn:microsoft.com/office/officeart/2008/layout/HorizontalMultiLevelHierarchy"/>
    <dgm:cxn modelId="{3ABDE4B9-456E-4628-AB33-D86C956AB54D}" type="presParOf" srcId="{39EE65B3-EAB3-47CB-875C-5FE81811B7AA}" destId="{11196774-3129-4DA0-B046-04AD4A2631E4}" srcOrd="1" destOrd="0" presId="urn:microsoft.com/office/officeart/2008/layout/HorizontalMultiLevelHierarchy"/>
    <dgm:cxn modelId="{E5568478-F152-4676-B2EC-FA2270E79673}" type="presParOf" srcId="{EB364DF1-0A72-4516-B412-EEC27A2388A6}" destId="{C9861DCD-FBAF-409C-A188-30C843FD8BAF}" srcOrd="8" destOrd="0" presId="urn:microsoft.com/office/officeart/2008/layout/HorizontalMultiLevelHierarchy"/>
    <dgm:cxn modelId="{0AEE1F09-2D71-4BC7-99BD-EF41F3010A58}" type="presParOf" srcId="{C9861DCD-FBAF-409C-A188-30C843FD8BAF}" destId="{E3ACC974-B8BD-4CD9-8F84-0FC357E52A87}" srcOrd="0" destOrd="0" presId="urn:microsoft.com/office/officeart/2008/layout/HorizontalMultiLevelHierarchy"/>
    <dgm:cxn modelId="{0913E42A-C38B-48E8-933D-937EA4A84FF1}" type="presParOf" srcId="{EB364DF1-0A72-4516-B412-EEC27A2388A6}" destId="{146065E8-FE55-4825-B366-3083A587A8EE}" srcOrd="9" destOrd="0" presId="urn:microsoft.com/office/officeart/2008/layout/HorizontalMultiLevelHierarchy"/>
    <dgm:cxn modelId="{A1D36C21-9141-4DFC-A04E-2F1976069B16}" type="presParOf" srcId="{146065E8-FE55-4825-B366-3083A587A8EE}" destId="{60D3A305-01E8-46D1-ABDF-D0193A1E6D26}" srcOrd="0" destOrd="0" presId="urn:microsoft.com/office/officeart/2008/layout/HorizontalMultiLevelHierarchy"/>
    <dgm:cxn modelId="{191BF985-C637-4FC5-93D1-39E18FFDCC82}" type="presParOf" srcId="{146065E8-FE55-4825-B366-3083A587A8EE}" destId="{DF009C69-72AC-4570-8325-D34A590CE066}" srcOrd="1" destOrd="0" presId="urn:microsoft.com/office/officeart/2008/layout/HorizontalMultiLevelHierarchy"/>
    <dgm:cxn modelId="{8CD0722C-936B-4FED-A25C-C16933CFD48E}" type="presParOf" srcId="{EB364DF1-0A72-4516-B412-EEC27A2388A6}" destId="{BFD1B572-6BC0-417A-9CC5-3A97E88368C9}" srcOrd="10" destOrd="0" presId="urn:microsoft.com/office/officeart/2008/layout/HorizontalMultiLevelHierarchy"/>
    <dgm:cxn modelId="{B8CD7D1C-32DF-471D-97D1-DDDE76D7E224}" type="presParOf" srcId="{BFD1B572-6BC0-417A-9CC5-3A97E88368C9}" destId="{B87A5394-A310-471E-A3CF-208B37DE0F36}" srcOrd="0" destOrd="0" presId="urn:microsoft.com/office/officeart/2008/layout/HorizontalMultiLevelHierarchy"/>
    <dgm:cxn modelId="{3C850307-D44B-4079-8F67-388074959DE8}" type="presParOf" srcId="{EB364DF1-0A72-4516-B412-EEC27A2388A6}" destId="{15D5CB07-2EA6-4FF0-9391-BEF06986DDCA}" srcOrd="11" destOrd="0" presId="urn:microsoft.com/office/officeart/2008/layout/HorizontalMultiLevelHierarchy"/>
    <dgm:cxn modelId="{55599C57-5F19-49FE-B8FA-418E995A93CD}" type="presParOf" srcId="{15D5CB07-2EA6-4FF0-9391-BEF06986DDCA}" destId="{94E3D2BD-8ED5-4EB6-8FD1-720BD36EB68B}" srcOrd="0" destOrd="0" presId="urn:microsoft.com/office/officeart/2008/layout/HorizontalMultiLevelHierarchy"/>
    <dgm:cxn modelId="{708B75BF-6AC5-46D6-BD6B-ECCE1EEBC1EA}" type="presParOf" srcId="{15D5CB07-2EA6-4FF0-9391-BEF06986DDCA}" destId="{FDD411A2-550C-41C7-9AAB-C587AE286A71}" srcOrd="1" destOrd="0" presId="urn:microsoft.com/office/officeart/2008/layout/HorizontalMultiLevelHierarchy"/>
    <dgm:cxn modelId="{1E36FC71-C060-4125-BE87-05B23A38F827}" type="presParOf" srcId="{EB364DF1-0A72-4516-B412-EEC27A2388A6}" destId="{AE6779E2-1925-4E7B-A720-BAB46628D27F}" srcOrd="12" destOrd="0" presId="urn:microsoft.com/office/officeart/2008/layout/HorizontalMultiLevelHierarchy"/>
    <dgm:cxn modelId="{78983D63-D782-42A4-A05E-DF1EA1278F2D}" type="presParOf" srcId="{AE6779E2-1925-4E7B-A720-BAB46628D27F}" destId="{0C0C13EB-2639-43D8-B7C2-3B07F601AB6D}" srcOrd="0" destOrd="0" presId="urn:microsoft.com/office/officeart/2008/layout/HorizontalMultiLevelHierarchy"/>
    <dgm:cxn modelId="{0D18C5A4-1EC8-47A4-A1CD-9FCBAA056A5D}" type="presParOf" srcId="{EB364DF1-0A72-4516-B412-EEC27A2388A6}" destId="{67011205-1D14-4727-8F0B-4448903FEAA6}" srcOrd="13" destOrd="0" presId="urn:microsoft.com/office/officeart/2008/layout/HorizontalMultiLevelHierarchy"/>
    <dgm:cxn modelId="{D00DB2F6-16F9-4CB9-B27B-080B853AD8CC}" type="presParOf" srcId="{67011205-1D14-4727-8F0B-4448903FEAA6}" destId="{FDF383E9-91EC-4B8E-AA95-6F877201CEAB}" srcOrd="0" destOrd="0" presId="urn:microsoft.com/office/officeart/2008/layout/HorizontalMultiLevelHierarchy"/>
    <dgm:cxn modelId="{6BBCCBDD-DCB9-43D6-AE4B-3F861B2B57A8}" type="presParOf" srcId="{67011205-1D14-4727-8F0B-4448903FEAA6}" destId="{75E2221F-3F3F-4EB1-A4A7-4F478EA2CA9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5BBA8A-9011-4242-9BEB-3D7B7378F9F3}" type="doc">
      <dgm:prSet loTypeId="urn:microsoft.com/office/officeart/2005/8/layout/orgChart1" loCatId="hierarchy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2167DE6A-0046-4784-AE0A-98611C2BDED8}">
      <dgm:prSet phldrT="[Texto]" custT="1"/>
      <dgm:spPr/>
      <dgm:t>
        <a:bodyPr/>
        <a:lstStyle/>
        <a:p>
          <a:r>
            <a:rPr lang="es-MX" sz="1600" b="0" dirty="0" smtClean="0">
              <a:latin typeface="Arial" panose="020B0604020202020204" pitchFamily="34" charset="0"/>
              <a:cs typeface="Arial" panose="020B0604020202020204" pitchFamily="34" charset="0"/>
            </a:rPr>
            <a:t>Comité Coordinador</a:t>
          </a:r>
          <a:endParaRPr lang="es-MX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64F6BF-84CC-4998-821B-53896BF3606A}" type="parTrans" cxnId="{DF00C417-F6C2-4F7F-BE83-C3897943EAB4}">
      <dgm:prSet/>
      <dgm:spPr/>
      <dgm:t>
        <a:bodyPr/>
        <a:lstStyle/>
        <a:p>
          <a:endParaRPr lang="es-MX" sz="2400"/>
        </a:p>
      </dgm:t>
    </dgm:pt>
    <dgm:pt modelId="{62E0D5CE-98CF-4A65-8FAE-92AE120001F9}" type="sibTrans" cxnId="{DF00C417-F6C2-4F7F-BE83-C3897943EAB4}">
      <dgm:prSet/>
      <dgm:spPr/>
      <dgm:t>
        <a:bodyPr/>
        <a:lstStyle/>
        <a:p>
          <a:endParaRPr lang="es-MX" sz="2400"/>
        </a:p>
      </dgm:t>
    </dgm:pt>
    <dgm:pt modelId="{02A86863-8177-40D1-BF60-F8B2684B6808}">
      <dgm:prSet phldrT="[Texto]" custT="1"/>
      <dgm:spPr/>
      <dgm:t>
        <a:bodyPr/>
        <a:lstStyle/>
        <a:p>
          <a:pPr algn="ctr"/>
          <a:r>
            <a:rPr lang="es-MX" sz="1600" b="1" dirty="0" smtClean="0">
              <a:latin typeface="Arial" panose="020B0604020202020204" pitchFamily="34" charset="0"/>
              <a:cs typeface="Arial" panose="020B0604020202020204" pitchFamily="34" charset="0"/>
            </a:rPr>
            <a:t>SISTEMA ESTATAL ANTICORRUPCIÓN</a:t>
          </a:r>
        </a:p>
        <a:p>
          <a:pPr marL="93663" indent="0" algn="ctr">
            <a:tabLst>
              <a:tab pos="88900" algn="l"/>
            </a:tabLst>
          </a:pPr>
          <a:r>
            <a:rPr lang="es-MX" sz="1600" b="0" dirty="0" smtClean="0">
              <a:latin typeface="Arial" panose="020B0604020202020204" pitchFamily="34" charset="0"/>
              <a:cs typeface="Arial" panose="020B0604020202020204" pitchFamily="34" charset="0"/>
            </a:rPr>
            <a:t>Artículo 95 Constitucional.</a:t>
          </a:r>
          <a:endParaRPr lang="es-MX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AC5ACD-BD47-405B-8915-345CBA800C75}" type="sibTrans" cxnId="{BD612644-7BE8-4459-A662-94FB1B9F2DB8}">
      <dgm:prSet/>
      <dgm:spPr/>
      <dgm:t>
        <a:bodyPr/>
        <a:lstStyle/>
        <a:p>
          <a:endParaRPr lang="es-MX" sz="2400"/>
        </a:p>
      </dgm:t>
    </dgm:pt>
    <dgm:pt modelId="{F3B5A841-E5DE-4D23-BC6F-EF0506A85D67}" type="parTrans" cxnId="{BD612644-7BE8-4459-A662-94FB1B9F2DB8}">
      <dgm:prSet/>
      <dgm:spPr/>
      <dgm:t>
        <a:bodyPr/>
        <a:lstStyle/>
        <a:p>
          <a:endParaRPr lang="es-MX" sz="2400"/>
        </a:p>
      </dgm:t>
    </dgm:pt>
    <dgm:pt modelId="{DE941E41-570F-4090-8D30-5FF61987031A}">
      <dgm:prSet phldrT="[Texto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Comité de Participación Ciudadana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992824-50EE-4D9F-8795-4B27276B224D}" type="parTrans" cxnId="{7AC3D4ED-57A5-480F-B102-3E14CAE287B1}">
      <dgm:prSet/>
      <dgm:spPr/>
      <dgm:t>
        <a:bodyPr/>
        <a:lstStyle/>
        <a:p>
          <a:endParaRPr lang="es-MX" sz="2400"/>
        </a:p>
      </dgm:t>
    </dgm:pt>
    <dgm:pt modelId="{5F8D221B-D41B-4C8A-9405-BB2D4FCF2B9A}" type="sibTrans" cxnId="{7AC3D4ED-57A5-480F-B102-3E14CAE287B1}">
      <dgm:prSet/>
      <dgm:spPr/>
      <dgm:t>
        <a:bodyPr/>
        <a:lstStyle/>
        <a:p>
          <a:endParaRPr lang="es-MX" sz="2400"/>
        </a:p>
      </dgm:t>
    </dgm:pt>
    <dgm:pt modelId="{34BC5AEF-7945-44B3-9F87-55BD69760DB7}">
      <dgm:prSet phldrT="[Texto]" custT="1"/>
      <dgm:spPr/>
      <dgm:t>
        <a:bodyPr/>
        <a:lstStyle/>
        <a:p>
          <a:r>
            <a:rPr lang="es-MX" sz="1600" dirty="0" smtClean="0">
              <a:latin typeface="Arial" panose="020B0604020202020204" pitchFamily="34" charset="0"/>
              <a:cs typeface="Arial" panose="020B0604020202020204" pitchFamily="34" charset="0"/>
            </a:rPr>
            <a:t>Comité Rector del SEF</a:t>
          </a:r>
          <a:endParaRPr lang="es-MX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F9254C-36FC-480E-A8C3-6CA4883AADD7}" type="parTrans" cxnId="{55D55123-8FD3-4847-A906-AD8E9019C20E}">
      <dgm:prSet/>
      <dgm:spPr/>
      <dgm:t>
        <a:bodyPr/>
        <a:lstStyle/>
        <a:p>
          <a:endParaRPr lang="es-MX" sz="2400"/>
        </a:p>
      </dgm:t>
    </dgm:pt>
    <dgm:pt modelId="{AF4222C2-583F-40EA-900A-2107A561A52F}" type="sibTrans" cxnId="{55D55123-8FD3-4847-A906-AD8E9019C20E}">
      <dgm:prSet/>
      <dgm:spPr/>
      <dgm:t>
        <a:bodyPr/>
        <a:lstStyle/>
        <a:p>
          <a:endParaRPr lang="es-MX" sz="2400"/>
        </a:p>
      </dgm:t>
    </dgm:pt>
    <dgm:pt modelId="{42D02266-C1E2-834C-98F6-6C7144D66F07}">
      <dgm:prSet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Sistema Estatal de Fiscalización</a:t>
          </a:r>
        </a:p>
      </dgm:t>
    </dgm:pt>
    <dgm:pt modelId="{8F61D1B2-A8B6-3E4C-8CBB-A00BFB14DCF9}" type="parTrans" cxnId="{A10A3FCD-4E58-EE47-993C-F075E5BBFFE7}">
      <dgm:prSet/>
      <dgm:spPr/>
      <dgm:t>
        <a:bodyPr/>
        <a:lstStyle/>
        <a:p>
          <a:endParaRPr lang="es-MX" sz="2400"/>
        </a:p>
      </dgm:t>
    </dgm:pt>
    <dgm:pt modelId="{C4D7CBBE-B274-5A4C-9CB9-3294F9527D61}" type="sibTrans" cxnId="{A10A3FCD-4E58-EE47-993C-F075E5BBFFE7}">
      <dgm:prSet/>
      <dgm:spPr/>
      <dgm:t>
        <a:bodyPr/>
        <a:lstStyle/>
        <a:p>
          <a:endParaRPr lang="es-ES" sz="2400"/>
        </a:p>
      </dgm:t>
    </dgm:pt>
    <dgm:pt modelId="{D1ED8397-7B0E-6947-99CC-4DBBCC3712DC}">
      <dgm:prSet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Secretaría Ejecutiva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0B297F-6094-CD4A-A4CD-956BACF640C6}" type="parTrans" cxnId="{99FD056E-2D16-9047-98BD-5072F2B8BF35}">
      <dgm:prSet/>
      <dgm:spPr/>
      <dgm:t>
        <a:bodyPr/>
        <a:lstStyle/>
        <a:p>
          <a:endParaRPr lang="es-ES" sz="2400"/>
        </a:p>
      </dgm:t>
    </dgm:pt>
    <dgm:pt modelId="{BF557E07-3CB7-B946-982F-E87E7A4638F7}" type="sibTrans" cxnId="{99FD056E-2D16-9047-98BD-5072F2B8BF35}">
      <dgm:prSet/>
      <dgm:spPr/>
      <dgm:t>
        <a:bodyPr/>
        <a:lstStyle/>
        <a:p>
          <a:endParaRPr lang="es-ES" sz="2400"/>
        </a:p>
      </dgm:t>
    </dgm:pt>
    <dgm:pt modelId="{285C18F8-F382-5041-9DC9-9820ED6DE130}">
      <dgm:prSet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Órgano de Gobierno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563C29-E389-7147-A40F-ED243F968BB8}" type="parTrans" cxnId="{6D767F02-E177-9146-80E5-FAC003D03A58}">
      <dgm:prSet/>
      <dgm:spPr/>
      <dgm:t>
        <a:bodyPr/>
        <a:lstStyle/>
        <a:p>
          <a:endParaRPr lang="es-ES" sz="2400"/>
        </a:p>
      </dgm:t>
    </dgm:pt>
    <dgm:pt modelId="{67799A32-EAD3-264D-A7AF-8933E35C981D}" type="sibTrans" cxnId="{6D767F02-E177-9146-80E5-FAC003D03A58}">
      <dgm:prSet/>
      <dgm:spPr/>
      <dgm:t>
        <a:bodyPr/>
        <a:lstStyle/>
        <a:p>
          <a:endParaRPr lang="es-ES" sz="2400"/>
        </a:p>
      </dgm:t>
    </dgm:pt>
    <dgm:pt modelId="{BEE60258-FC98-3647-AC96-C82C73EA2ED2}">
      <dgm:prSet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Órgano Interno de Control (OIC)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A7E30C-2955-0B44-8F47-E9779DA312EC}" type="parTrans" cxnId="{999D0539-8AF4-7E46-AA66-9AE7BEC29CE8}">
      <dgm:prSet/>
      <dgm:spPr/>
      <dgm:t>
        <a:bodyPr/>
        <a:lstStyle/>
        <a:p>
          <a:endParaRPr lang="es-ES" sz="2400"/>
        </a:p>
      </dgm:t>
    </dgm:pt>
    <dgm:pt modelId="{FA8DDF6A-A3EB-1443-B5FB-6163BB368074}" type="sibTrans" cxnId="{999D0539-8AF4-7E46-AA66-9AE7BEC29CE8}">
      <dgm:prSet/>
      <dgm:spPr/>
      <dgm:t>
        <a:bodyPr/>
        <a:lstStyle/>
        <a:p>
          <a:endParaRPr lang="es-ES" sz="2400"/>
        </a:p>
      </dgm:t>
    </dgm:pt>
    <dgm:pt modelId="{3F0B4D65-5C80-934B-B752-6C926862BD33}" type="asst">
      <dgm:prSet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Secretario Técnico 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C9C71E-E3CB-414C-90CA-E82012F616C4}" type="parTrans" cxnId="{10E7B558-7ABD-7E4B-9044-5CD22067BCC9}">
      <dgm:prSet/>
      <dgm:spPr/>
      <dgm:t>
        <a:bodyPr/>
        <a:lstStyle/>
        <a:p>
          <a:endParaRPr lang="es-ES" sz="2400"/>
        </a:p>
      </dgm:t>
    </dgm:pt>
    <dgm:pt modelId="{01D059BB-8C29-604D-9E36-1017BD5C50C0}" type="sibTrans" cxnId="{10E7B558-7ABD-7E4B-9044-5CD22067BCC9}">
      <dgm:prSet/>
      <dgm:spPr/>
      <dgm:t>
        <a:bodyPr/>
        <a:lstStyle/>
        <a:p>
          <a:endParaRPr lang="es-ES" sz="2400"/>
        </a:p>
      </dgm:t>
    </dgm:pt>
    <dgm:pt modelId="{2E913BD8-766E-3449-8534-1DC2FA03ACE4}">
      <dgm:prSet custT="1"/>
      <dgm:spPr/>
      <dgm:t>
        <a:bodyPr/>
        <a:lstStyle/>
        <a:p>
          <a:r>
            <a:rPr lang="es-ES" sz="1600" dirty="0" smtClean="0">
              <a:latin typeface="Arial" panose="020B0604020202020204" pitchFamily="34" charset="0"/>
              <a:cs typeface="Arial" panose="020B0604020202020204" pitchFamily="34" charset="0"/>
            </a:rPr>
            <a:t>Comité Seleccionador</a:t>
          </a:r>
          <a:endParaRPr lang="es-E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15599D-092C-6C4D-9115-739BAA4F2BD1}" type="parTrans" cxnId="{26640C91-EB87-3140-ACD3-3651A6318708}">
      <dgm:prSet/>
      <dgm:spPr/>
      <dgm:t>
        <a:bodyPr/>
        <a:lstStyle/>
        <a:p>
          <a:endParaRPr lang="es-ES" sz="2400"/>
        </a:p>
      </dgm:t>
    </dgm:pt>
    <dgm:pt modelId="{D67E9C42-8609-EA49-B10D-F9463E3CD755}" type="sibTrans" cxnId="{26640C91-EB87-3140-ACD3-3651A6318708}">
      <dgm:prSet/>
      <dgm:spPr/>
      <dgm:t>
        <a:bodyPr/>
        <a:lstStyle/>
        <a:p>
          <a:endParaRPr lang="es-ES" sz="2400"/>
        </a:p>
      </dgm:t>
    </dgm:pt>
    <dgm:pt modelId="{525BC2E4-5F67-45E7-B6FB-005605CFFACA}" type="pres">
      <dgm:prSet presAssocID="{5B5BBA8A-9011-4242-9BEB-3D7B7378F9F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641A1E6-4A08-447C-8086-F7C2051D87AD}" type="pres">
      <dgm:prSet presAssocID="{02A86863-8177-40D1-BF60-F8B2684B6808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554D890-8FD1-43E3-8D30-B5B240D4B985}" type="pres">
      <dgm:prSet presAssocID="{02A86863-8177-40D1-BF60-F8B2684B6808}" presName="rootComposite1" presStyleCnt="0"/>
      <dgm:spPr/>
      <dgm:t>
        <a:bodyPr/>
        <a:lstStyle/>
        <a:p>
          <a:endParaRPr lang="es-MX"/>
        </a:p>
      </dgm:t>
    </dgm:pt>
    <dgm:pt modelId="{EB404AEA-9F34-4924-908C-F8D2B392510E}" type="pres">
      <dgm:prSet presAssocID="{02A86863-8177-40D1-BF60-F8B2684B6808}" presName="rootText1" presStyleLbl="node0" presStyleIdx="0" presStyleCnt="1" custScaleX="474031" custScaleY="166987" custLinFactY="-45210" custLinFactNeighborX="-95107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D6EDF6E-135E-4540-A1DD-CDE8EB420756}" type="pres">
      <dgm:prSet presAssocID="{02A86863-8177-40D1-BF60-F8B2684B68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61135816-CA91-4380-8960-23752175C811}" type="pres">
      <dgm:prSet presAssocID="{02A86863-8177-40D1-BF60-F8B2684B6808}" presName="hierChild2" presStyleCnt="0"/>
      <dgm:spPr/>
      <dgm:t>
        <a:bodyPr/>
        <a:lstStyle/>
        <a:p>
          <a:endParaRPr lang="es-MX"/>
        </a:p>
      </dgm:t>
    </dgm:pt>
    <dgm:pt modelId="{27040919-3D47-4248-9AF6-CB327F3F7F16}" type="pres">
      <dgm:prSet presAssocID="{D564F6BF-84CC-4998-821B-53896BF3606A}" presName="Name37" presStyleLbl="parChTrans1D2" presStyleIdx="0" presStyleCnt="4"/>
      <dgm:spPr/>
      <dgm:t>
        <a:bodyPr/>
        <a:lstStyle/>
        <a:p>
          <a:endParaRPr lang="es-MX"/>
        </a:p>
      </dgm:t>
    </dgm:pt>
    <dgm:pt modelId="{F35FEF26-439E-4E2F-BEE4-283C027A75D3}" type="pres">
      <dgm:prSet presAssocID="{2167DE6A-0046-4784-AE0A-98611C2BDED8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BF69877D-8215-46AC-A8D1-3DD4D00D1EA4}" type="pres">
      <dgm:prSet presAssocID="{2167DE6A-0046-4784-AE0A-98611C2BDED8}" presName="rootComposite" presStyleCnt="0"/>
      <dgm:spPr/>
      <dgm:t>
        <a:bodyPr/>
        <a:lstStyle/>
        <a:p>
          <a:endParaRPr lang="es-MX"/>
        </a:p>
      </dgm:t>
    </dgm:pt>
    <dgm:pt modelId="{F5D16F6E-D5DE-4DF1-83D0-8EEEDA143D02}" type="pres">
      <dgm:prSet presAssocID="{2167DE6A-0046-4784-AE0A-98611C2BDED8}" presName="rootText" presStyleLbl="node2" presStyleIdx="0" presStyleCnt="4" custScaleX="166676" custScaleY="187757" custLinFactNeighborX="-40395" custLinFactNeighborY="-6277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BDBE483-937F-489C-8069-3C0BEFDD1130}" type="pres">
      <dgm:prSet presAssocID="{2167DE6A-0046-4784-AE0A-98611C2BDED8}" presName="rootConnector" presStyleLbl="node2" presStyleIdx="0" presStyleCnt="4"/>
      <dgm:spPr/>
      <dgm:t>
        <a:bodyPr/>
        <a:lstStyle/>
        <a:p>
          <a:endParaRPr lang="es-MX"/>
        </a:p>
      </dgm:t>
    </dgm:pt>
    <dgm:pt modelId="{EB90EB10-5923-4176-B516-E88D0A1AEF14}" type="pres">
      <dgm:prSet presAssocID="{2167DE6A-0046-4784-AE0A-98611C2BDED8}" presName="hierChild4" presStyleCnt="0"/>
      <dgm:spPr/>
      <dgm:t>
        <a:bodyPr/>
        <a:lstStyle/>
        <a:p>
          <a:endParaRPr lang="es-MX"/>
        </a:p>
      </dgm:t>
    </dgm:pt>
    <dgm:pt modelId="{9267AE76-7FAA-154F-9AF9-83E8BD5E9ED9}" type="pres">
      <dgm:prSet presAssocID="{6A0B297F-6094-CD4A-A4CD-956BACF640C6}" presName="Name37" presStyleLbl="parChTrans1D3" presStyleIdx="0" presStyleCnt="2"/>
      <dgm:spPr/>
      <dgm:t>
        <a:bodyPr/>
        <a:lstStyle/>
        <a:p>
          <a:endParaRPr lang="es-ES"/>
        </a:p>
      </dgm:t>
    </dgm:pt>
    <dgm:pt modelId="{59DE98DF-213A-2946-8268-593DC8CBD873}" type="pres">
      <dgm:prSet presAssocID="{D1ED8397-7B0E-6947-99CC-4DBBCC3712DC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5B66A023-589A-374B-9A7E-A1638E59C4C4}" type="pres">
      <dgm:prSet presAssocID="{D1ED8397-7B0E-6947-99CC-4DBBCC3712DC}" presName="rootComposite" presStyleCnt="0"/>
      <dgm:spPr/>
      <dgm:t>
        <a:bodyPr/>
        <a:lstStyle/>
        <a:p>
          <a:endParaRPr lang="es-MX"/>
        </a:p>
      </dgm:t>
    </dgm:pt>
    <dgm:pt modelId="{C3B14912-89AA-CB44-ADF8-5FC1C6828A87}" type="pres">
      <dgm:prSet presAssocID="{D1ED8397-7B0E-6947-99CC-4DBBCC3712DC}" presName="rootText" presStyleLbl="node3" presStyleIdx="0" presStyleCnt="2" custScaleX="187091" custScaleY="121429" custLinFactNeighborX="412" custLinFactNeighborY="-280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9AC01BC-90D5-DD4A-947B-E4D986003BF5}" type="pres">
      <dgm:prSet presAssocID="{D1ED8397-7B0E-6947-99CC-4DBBCC3712DC}" presName="rootConnector" presStyleLbl="node3" presStyleIdx="0" presStyleCnt="2"/>
      <dgm:spPr/>
      <dgm:t>
        <a:bodyPr/>
        <a:lstStyle/>
        <a:p>
          <a:endParaRPr lang="es-ES"/>
        </a:p>
      </dgm:t>
    </dgm:pt>
    <dgm:pt modelId="{F3F87A57-8A07-EB46-925B-D5172DD717A0}" type="pres">
      <dgm:prSet presAssocID="{D1ED8397-7B0E-6947-99CC-4DBBCC3712DC}" presName="hierChild4" presStyleCnt="0"/>
      <dgm:spPr/>
      <dgm:t>
        <a:bodyPr/>
        <a:lstStyle/>
        <a:p>
          <a:endParaRPr lang="es-MX"/>
        </a:p>
      </dgm:t>
    </dgm:pt>
    <dgm:pt modelId="{E78FE267-0638-AE42-9F68-7F2410FD65B3}" type="pres">
      <dgm:prSet presAssocID="{A5563C29-E389-7147-A40F-ED243F968BB8}" presName="Name37" presStyleLbl="parChTrans1D4" presStyleIdx="0" presStyleCnt="3"/>
      <dgm:spPr/>
      <dgm:t>
        <a:bodyPr/>
        <a:lstStyle/>
        <a:p>
          <a:endParaRPr lang="es-ES"/>
        </a:p>
      </dgm:t>
    </dgm:pt>
    <dgm:pt modelId="{A13B277B-4787-2549-89BD-950131945B22}" type="pres">
      <dgm:prSet presAssocID="{285C18F8-F382-5041-9DC9-9820ED6DE130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44765C5-6720-E84E-B039-FA4FA8C841C6}" type="pres">
      <dgm:prSet presAssocID="{285C18F8-F382-5041-9DC9-9820ED6DE130}" presName="rootComposite" presStyleCnt="0"/>
      <dgm:spPr/>
      <dgm:t>
        <a:bodyPr/>
        <a:lstStyle/>
        <a:p>
          <a:endParaRPr lang="es-MX"/>
        </a:p>
      </dgm:t>
    </dgm:pt>
    <dgm:pt modelId="{C6E9C4AC-7EE1-9C42-AC8F-C4CD06145491}" type="pres">
      <dgm:prSet presAssocID="{285C18F8-F382-5041-9DC9-9820ED6DE130}" presName="rootText" presStyleLbl="node4" presStyleIdx="0" presStyleCnt="2" custScaleX="169733" custScaleY="120921" custLinFactNeighborX="-2509" custLinFactNeighborY="-169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FB9C77B-3066-A943-B053-B4EFE1C1E467}" type="pres">
      <dgm:prSet presAssocID="{285C18F8-F382-5041-9DC9-9820ED6DE130}" presName="rootConnector" presStyleLbl="node4" presStyleIdx="0" presStyleCnt="2"/>
      <dgm:spPr/>
      <dgm:t>
        <a:bodyPr/>
        <a:lstStyle/>
        <a:p>
          <a:endParaRPr lang="es-ES"/>
        </a:p>
      </dgm:t>
    </dgm:pt>
    <dgm:pt modelId="{6EDD0D64-ACAD-0A45-AD7A-A1788603B76F}" type="pres">
      <dgm:prSet presAssocID="{285C18F8-F382-5041-9DC9-9820ED6DE130}" presName="hierChild4" presStyleCnt="0"/>
      <dgm:spPr/>
      <dgm:t>
        <a:bodyPr/>
        <a:lstStyle/>
        <a:p>
          <a:endParaRPr lang="es-MX"/>
        </a:p>
      </dgm:t>
    </dgm:pt>
    <dgm:pt modelId="{2B618C39-E51A-8F4D-832C-0C83727E11F5}" type="pres">
      <dgm:prSet presAssocID="{285C18F8-F382-5041-9DC9-9820ED6DE130}" presName="hierChild5" presStyleCnt="0"/>
      <dgm:spPr/>
      <dgm:t>
        <a:bodyPr/>
        <a:lstStyle/>
        <a:p>
          <a:endParaRPr lang="es-MX"/>
        </a:p>
      </dgm:t>
    </dgm:pt>
    <dgm:pt modelId="{34A9727D-6EBE-5A4F-9225-A3115D2E03BA}" type="pres">
      <dgm:prSet presAssocID="{F5C9C71E-E3CB-414C-90CA-E82012F616C4}" presName="Name111" presStyleLbl="parChTrans1D4" presStyleIdx="1" presStyleCnt="3"/>
      <dgm:spPr/>
      <dgm:t>
        <a:bodyPr/>
        <a:lstStyle/>
        <a:p>
          <a:endParaRPr lang="es-ES"/>
        </a:p>
      </dgm:t>
    </dgm:pt>
    <dgm:pt modelId="{DD6272A3-015F-2F43-94D2-D587D2B151CB}" type="pres">
      <dgm:prSet presAssocID="{3F0B4D65-5C80-934B-B752-6C926862BD33}" presName="hierRoot3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599BA0B-661E-9748-8493-69CF398DBA17}" type="pres">
      <dgm:prSet presAssocID="{3F0B4D65-5C80-934B-B752-6C926862BD33}" presName="rootComposite3" presStyleCnt="0"/>
      <dgm:spPr/>
      <dgm:t>
        <a:bodyPr/>
        <a:lstStyle/>
        <a:p>
          <a:endParaRPr lang="es-MX"/>
        </a:p>
      </dgm:t>
    </dgm:pt>
    <dgm:pt modelId="{3FE8AC76-87D6-BB43-BD27-2318F9E6DAC3}" type="pres">
      <dgm:prSet presAssocID="{3F0B4D65-5C80-934B-B752-6C926862BD33}" presName="rootText3" presStyleLbl="asst4" presStyleIdx="0" presStyleCnt="1" custScaleX="250720" custScaleY="135882" custLinFactX="100000" custLinFactNeighborX="174202" custLinFactNeighborY="-832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A539BB4-2ABD-3847-BC4D-FF6964659942}" type="pres">
      <dgm:prSet presAssocID="{3F0B4D65-5C80-934B-B752-6C926862BD33}" presName="rootConnector3" presStyleLbl="asst4" presStyleIdx="0" presStyleCnt="1"/>
      <dgm:spPr/>
      <dgm:t>
        <a:bodyPr/>
        <a:lstStyle/>
        <a:p>
          <a:endParaRPr lang="es-ES"/>
        </a:p>
      </dgm:t>
    </dgm:pt>
    <dgm:pt modelId="{3CB87886-154D-A843-A6B9-3C1C8E5ED5FB}" type="pres">
      <dgm:prSet presAssocID="{3F0B4D65-5C80-934B-B752-6C926862BD33}" presName="hierChild6" presStyleCnt="0"/>
      <dgm:spPr/>
      <dgm:t>
        <a:bodyPr/>
        <a:lstStyle/>
        <a:p>
          <a:endParaRPr lang="es-MX"/>
        </a:p>
      </dgm:t>
    </dgm:pt>
    <dgm:pt modelId="{10D7EAEC-6445-994D-8533-9EA4E7DFB8C5}" type="pres">
      <dgm:prSet presAssocID="{3F0B4D65-5C80-934B-B752-6C926862BD33}" presName="hierChild7" presStyleCnt="0"/>
      <dgm:spPr/>
      <dgm:t>
        <a:bodyPr/>
        <a:lstStyle/>
        <a:p>
          <a:endParaRPr lang="es-MX"/>
        </a:p>
      </dgm:t>
    </dgm:pt>
    <dgm:pt modelId="{5ACBCAB9-907F-0943-89CA-73605A6AC7AC}" type="pres">
      <dgm:prSet presAssocID="{F7A7E30C-2955-0B44-8F47-E9779DA312EC}" presName="Name37" presStyleLbl="parChTrans1D4" presStyleIdx="2" presStyleCnt="3"/>
      <dgm:spPr/>
      <dgm:t>
        <a:bodyPr/>
        <a:lstStyle/>
        <a:p>
          <a:endParaRPr lang="es-ES"/>
        </a:p>
      </dgm:t>
    </dgm:pt>
    <dgm:pt modelId="{74F067C2-97D7-1E46-97C0-C6768C581A70}" type="pres">
      <dgm:prSet presAssocID="{BEE60258-FC98-3647-AC96-C82C73EA2ED2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4A44D730-278B-B34E-A3C7-B7E198ECB339}" type="pres">
      <dgm:prSet presAssocID="{BEE60258-FC98-3647-AC96-C82C73EA2ED2}" presName="rootComposite" presStyleCnt="0"/>
      <dgm:spPr/>
      <dgm:t>
        <a:bodyPr/>
        <a:lstStyle/>
        <a:p>
          <a:endParaRPr lang="es-MX"/>
        </a:p>
      </dgm:t>
    </dgm:pt>
    <dgm:pt modelId="{66CC39E0-6D7C-F047-9765-08631CD4F80B}" type="pres">
      <dgm:prSet presAssocID="{BEE60258-FC98-3647-AC96-C82C73EA2ED2}" presName="rootText" presStyleLbl="node4" presStyleIdx="1" presStyleCnt="2" custScaleX="199576" custScaleY="120921" custLinFactNeighborX="-4807" custLinFactNeighborY="-1698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E9C8047-FAE3-484D-BCD5-8DAB05AA490A}" type="pres">
      <dgm:prSet presAssocID="{BEE60258-FC98-3647-AC96-C82C73EA2ED2}" presName="rootConnector" presStyleLbl="node4" presStyleIdx="1" presStyleCnt="2"/>
      <dgm:spPr/>
      <dgm:t>
        <a:bodyPr/>
        <a:lstStyle/>
        <a:p>
          <a:endParaRPr lang="es-ES"/>
        </a:p>
      </dgm:t>
    </dgm:pt>
    <dgm:pt modelId="{09CC91FB-0DAD-0D4F-882E-73CDCCF102F3}" type="pres">
      <dgm:prSet presAssocID="{BEE60258-FC98-3647-AC96-C82C73EA2ED2}" presName="hierChild4" presStyleCnt="0"/>
      <dgm:spPr/>
      <dgm:t>
        <a:bodyPr/>
        <a:lstStyle/>
        <a:p>
          <a:endParaRPr lang="es-MX"/>
        </a:p>
      </dgm:t>
    </dgm:pt>
    <dgm:pt modelId="{BFA777F1-771E-0C4A-A293-A0F6AA117030}" type="pres">
      <dgm:prSet presAssocID="{BEE60258-FC98-3647-AC96-C82C73EA2ED2}" presName="hierChild5" presStyleCnt="0"/>
      <dgm:spPr/>
      <dgm:t>
        <a:bodyPr/>
        <a:lstStyle/>
        <a:p>
          <a:endParaRPr lang="es-MX"/>
        </a:p>
      </dgm:t>
    </dgm:pt>
    <dgm:pt modelId="{5FFF3B94-E502-8A41-91AA-ECA414A86FC5}" type="pres">
      <dgm:prSet presAssocID="{D1ED8397-7B0E-6947-99CC-4DBBCC3712DC}" presName="hierChild5" presStyleCnt="0"/>
      <dgm:spPr/>
      <dgm:t>
        <a:bodyPr/>
        <a:lstStyle/>
        <a:p>
          <a:endParaRPr lang="es-MX"/>
        </a:p>
      </dgm:t>
    </dgm:pt>
    <dgm:pt modelId="{FBE62AC3-0A6D-49F1-B790-D6A56A0C0576}" type="pres">
      <dgm:prSet presAssocID="{2167DE6A-0046-4784-AE0A-98611C2BDED8}" presName="hierChild5" presStyleCnt="0"/>
      <dgm:spPr/>
      <dgm:t>
        <a:bodyPr/>
        <a:lstStyle/>
        <a:p>
          <a:endParaRPr lang="es-MX"/>
        </a:p>
      </dgm:t>
    </dgm:pt>
    <dgm:pt modelId="{0FF156D5-8C33-1446-B7DC-7489FBEFEE4F}" type="pres">
      <dgm:prSet presAssocID="{8F61D1B2-A8B6-3E4C-8CBB-A00BFB14DCF9}" presName="Name37" presStyleLbl="parChTrans1D2" presStyleIdx="1" presStyleCnt="4"/>
      <dgm:spPr/>
      <dgm:t>
        <a:bodyPr/>
        <a:lstStyle/>
        <a:p>
          <a:endParaRPr lang="es-ES"/>
        </a:p>
      </dgm:t>
    </dgm:pt>
    <dgm:pt modelId="{3B92CB94-5C0E-844B-BC34-F86C2EBA802F}" type="pres">
      <dgm:prSet presAssocID="{42D02266-C1E2-834C-98F6-6C7144D66F0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2DFA63B-297C-F24C-9781-3365E7FF9A44}" type="pres">
      <dgm:prSet presAssocID="{42D02266-C1E2-834C-98F6-6C7144D66F07}" presName="rootComposite" presStyleCnt="0"/>
      <dgm:spPr/>
      <dgm:t>
        <a:bodyPr/>
        <a:lstStyle/>
        <a:p>
          <a:endParaRPr lang="es-MX"/>
        </a:p>
      </dgm:t>
    </dgm:pt>
    <dgm:pt modelId="{1E892C64-A9EC-0A4C-BE64-1CE2A13D5AFA}" type="pres">
      <dgm:prSet presAssocID="{42D02266-C1E2-834C-98F6-6C7144D66F07}" presName="rootText" presStyleLbl="node2" presStyleIdx="1" presStyleCnt="4" custScaleX="153965" custScaleY="184062" custLinFactNeighborX="-10205" custLinFactNeighborY="-6015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096D2AD-A144-8A4F-AD64-565AD60C5403}" type="pres">
      <dgm:prSet presAssocID="{42D02266-C1E2-834C-98F6-6C7144D66F07}" presName="rootConnector" presStyleLbl="node2" presStyleIdx="1" presStyleCnt="4"/>
      <dgm:spPr/>
      <dgm:t>
        <a:bodyPr/>
        <a:lstStyle/>
        <a:p>
          <a:endParaRPr lang="es-ES"/>
        </a:p>
      </dgm:t>
    </dgm:pt>
    <dgm:pt modelId="{A650CD74-621B-AF43-B31E-13E94D9F3D18}" type="pres">
      <dgm:prSet presAssocID="{42D02266-C1E2-834C-98F6-6C7144D66F07}" presName="hierChild4" presStyleCnt="0"/>
      <dgm:spPr/>
      <dgm:t>
        <a:bodyPr/>
        <a:lstStyle/>
        <a:p>
          <a:endParaRPr lang="es-MX"/>
        </a:p>
      </dgm:t>
    </dgm:pt>
    <dgm:pt modelId="{C37B3F82-A2F7-9948-86C2-4D7CC06BC74E}" type="pres">
      <dgm:prSet presAssocID="{42D02266-C1E2-834C-98F6-6C7144D66F07}" presName="hierChild5" presStyleCnt="0"/>
      <dgm:spPr/>
      <dgm:t>
        <a:bodyPr/>
        <a:lstStyle/>
        <a:p>
          <a:endParaRPr lang="es-MX"/>
        </a:p>
      </dgm:t>
    </dgm:pt>
    <dgm:pt modelId="{9AF21005-FDAE-4B12-84C0-E8B4C261309F}" type="pres">
      <dgm:prSet presAssocID="{B1992824-50EE-4D9F-8795-4B27276B224D}" presName="Name37" presStyleLbl="parChTrans1D2" presStyleIdx="2" presStyleCnt="4"/>
      <dgm:spPr/>
      <dgm:t>
        <a:bodyPr/>
        <a:lstStyle/>
        <a:p>
          <a:endParaRPr lang="es-MX"/>
        </a:p>
      </dgm:t>
    </dgm:pt>
    <dgm:pt modelId="{D02158F4-0720-42ED-AC4A-8E83E558FD7C}" type="pres">
      <dgm:prSet presAssocID="{DE941E41-570F-4090-8D30-5FF61987031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2AE28DF-BCE9-4E7F-8B8B-943A02057CBF}" type="pres">
      <dgm:prSet presAssocID="{DE941E41-570F-4090-8D30-5FF61987031A}" presName="rootComposite" presStyleCnt="0"/>
      <dgm:spPr/>
      <dgm:t>
        <a:bodyPr/>
        <a:lstStyle/>
        <a:p>
          <a:endParaRPr lang="es-MX"/>
        </a:p>
      </dgm:t>
    </dgm:pt>
    <dgm:pt modelId="{F293CAA9-842D-42E4-96FB-5129571321D2}" type="pres">
      <dgm:prSet presAssocID="{DE941E41-570F-4090-8D30-5FF61987031A}" presName="rootText" presStyleLbl="node2" presStyleIdx="2" presStyleCnt="4" custScaleX="188912" custScaleY="186707" custLinFactNeighborX="-5650" custLinFactNeighborY="-5900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6AC288-7D0F-46C0-8431-D386FDB2DB0C}" type="pres">
      <dgm:prSet presAssocID="{DE941E41-570F-4090-8D30-5FF61987031A}" presName="rootConnector" presStyleLbl="node2" presStyleIdx="2" presStyleCnt="4"/>
      <dgm:spPr/>
      <dgm:t>
        <a:bodyPr/>
        <a:lstStyle/>
        <a:p>
          <a:endParaRPr lang="es-MX"/>
        </a:p>
      </dgm:t>
    </dgm:pt>
    <dgm:pt modelId="{705FF015-0E01-43D3-BF30-2C499385D8F5}" type="pres">
      <dgm:prSet presAssocID="{DE941E41-570F-4090-8D30-5FF61987031A}" presName="hierChild4" presStyleCnt="0"/>
      <dgm:spPr/>
      <dgm:t>
        <a:bodyPr/>
        <a:lstStyle/>
        <a:p>
          <a:endParaRPr lang="es-MX"/>
        </a:p>
      </dgm:t>
    </dgm:pt>
    <dgm:pt modelId="{1B11CD89-2D8E-0B42-AAE0-DFAD46351929}" type="pres">
      <dgm:prSet presAssocID="{4615599D-092C-6C4D-9115-739BAA4F2BD1}" presName="Name37" presStyleLbl="parChTrans1D3" presStyleIdx="1" presStyleCnt="2"/>
      <dgm:spPr/>
      <dgm:t>
        <a:bodyPr/>
        <a:lstStyle/>
        <a:p>
          <a:endParaRPr lang="es-ES"/>
        </a:p>
      </dgm:t>
    </dgm:pt>
    <dgm:pt modelId="{1AC8E41C-D0D1-6F4D-A818-46B338948128}" type="pres">
      <dgm:prSet presAssocID="{2E913BD8-766E-3449-8534-1DC2FA03ACE4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1BA64CA-61C5-BE4C-8842-A69A23077612}" type="pres">
      <dgm:prSet presAssocID="{2E913BD8-766E-3449-8534-1DC2FA03ACE4}" presName="rootComposite" presStyleCnt="0"/>
      <dgm:spPr/>
      <dgm:t>
        <a:bodyPr/>
        <a:lstStyle/>
        <a:p>
          <a:endParaRPr lang="es-MX"/>
        </a:p>
      </dgm:t>
    </dgm:pt>
    <dgm:pt modelId="{819075FE-4056-4342-BDE8-E284204A6856}" type="pres">
      <dgm:prSet presAssocID="{2E913BD8-766E-3449-8534-1DC2FA03ACE4}" presName="rootText" presStyleLbl="node3" presStyleIdx="1" presStyleCnt="2" custScaleX="167446" custScaleY="1389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A0B45C8-6D99-7F4F-B1BE-C59AF017A51F}" type="pres">
      <dgm:prSet presAssocID="{2E913BD8-766E-3449-8534-1DC2FA03ACE4}" presName="rootConnector" presStyleLbl="node3" presStyleIdx="1" presStyleCnt="2"/>
      <dgm:spPr/>
      <dgm:t>
        <a:bodyPr/>
        <a:lstStyle/>
        <a:p>
          <a:endParaRPr lang="es-ES"/>
        </a:p>
      </dgm:t>
    </dgm:pt>
    <dgm:pt modelId="{4B676336-A016-0F45-8CAF-B81F3CF1D8CC}" type="pres">
      <dgm:prSet presAssocID="{2E913BD8-766E-3449-8534-1DC2FA03ACE4}" presName="hierChild4" presStyleCnt="0"/>
      <dgm:spPr/>
      <dgm:t>
        <a:bodyPr/>
        <a:lstStyle/>
        <a:p>
          <a:endParaRPr lang="es-MX"/>
        </a:p>
      </dgm:t>
    </dgm:pt>
    <dgm:pt modelId="{00FEA827-9468-CF49-89E5-072B0A315D28}" type="pres">
      <dgm:prSet presAssocID="{2E913BD8-766E-3449-8534-1DC2FA03ACE4}" presName="hierChild5" presStyleCnt="0"/>
      <dgm:spPr/>
      <dgm:t>
        <a:bodyPr/>
        <a:lstStyle/>
        <a:p>
          <a:endParaRPr lang="es-MX"/>
        </a:p>
      </dgm:t>
    </dgm:pt>
    <dgm:pt modelId="{C49C4F29-8F1D-4D29-9423-A0A2711A83FE}" type="pres">
      <dgm:prSet presAssocID="{DE941E41-570F-4090-8D30-5FF61987031A}" presName="hierChild5" presStyleCnt="0"/>
      <dgm:spPr/>
      <dgm:t>
        <a:bodyPr/>
        <a:lstStyle/>
        <a:p>
          <a:endParaRPr lang="es-MX"/>
        </a:p>
      </dgm:t>
    </dgm:pt>
    <dgm:pt modelId="{80763B6B-2200-4D42-98BE-F1471BE9F8A3}" type="pres">
      <dgm:prSet presAssocID="{68F9254C-36FC-480E-A8C3-6CA4883AADD7}" presName="Name37" presStyleLbl="parChTrans1D2" presStyleIdx="3" presStyleCnt="4"/>
      <dgm:spPr/>
      <dgm:t>
        <a:bodyPr/>
        <a:lstStyle/>
        <a:p>
          <a:endParaRPr lang="es-MX"/>
        </a:p>
      </dgm:t>
    </dgm:pt>
    <dgm:pt modelId="{49BC348D-CAD4-4343-A462-4DB7CF3AC071}" type="pres">
      <dgm:prSet presAssocID="{34BC5AEF-7945-44B3-9F87-55BD69760DB7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ABB7D632-762B-49A0-B36F-E3E013842CF4}" type="pres">
      <dgm:prSet presAssocID="{34BC5AEF-7945-44B3-9F87-55BD69760DB7}" presName="rootComposite" presStyleCnt="0"/>
      <dgm:spPr/>
      <dgm:t>
        <a:bodyPr/>
        <a:lstStyle/>
        <a:p>
          <a:endParaRPr lang="es-MX"/>
        </a:p>
      </dgm:t>
    </dgm:pt>
    <dgm:pt modelId="{2148EEF3-D5B5-4EED-B0F1-4FF6D2A37FF2}" type="pres">
      <dgm:prSet presAssocID="{34BC5AEF-7945-44B3-9F87-55BD69760DB7}" presName="rootText" presStyleLbl="node2" presStyleIdx="3" presStyleCnt="4" custScaleX="167950" custScaleY="186752" custLinFactNeighborX="-13602" custLinFactNeighborY="-5900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21C4E7A-EC65-49D2-8DC4-1D807C1D5E4E}" type="pres">
      <dgm:prSet presAssocID="{34BC5AEF-7945-44B3-9F87-55BD69760DB7}" presName="rootConnector" presStyleLbl="node2" presStyleIdx="3" presStyleCnt="4"/>
      <dgm:spPr/>
      <dgm:t>
        <a:bodyPr/>
        <a:lstStyle/>
        <a:p>
          <a:endParaRPr lang="es-MX"/>
        </a:p>
      </dgm:t>
    </dgm:pt>
    <dgm:pt modelId="{B1299859-AA3D-4129-AF70-1152432A212E}" type="pres">
      <dgm:prSet presAssocID="{34BC5AEF-7945-44B3-9F87-55BD69760DB7}" presName="hierChild4" presStyleCnt="0"/>
      <dgm:spPr/>
      <dgm:t>
        <a:bodyPr/>
        <a:lstStyle/>
        <a:p>
          <a:endParaRPr lang="es-MX"/>
        </a:p>
      </dgm:t>
    </dgm:pt>
    <dgm:pt modelId="{F679AD4D-B38A-4039-AC1B-6BA6834BE1E6}" type="pres">
      <dgm:prSet presAssocID="{34BC5AEF-7945-44B3-9F87-55BD69760DB7}" presName="hierChild5" presStyleCnt="0"/>
      <dgm:spPr/>
      <dgm:t>
        <a:bodyPr/>
        <a:lstStyle/>
        <a:p>
          <a:endParaRPr lang="es-MX"/>
        </a:p>
      </dgm:t>
    </dgm:pt>
    <dgm:pt modelId="{2F723672-C7E5-46D8-94A6-44EC32795205}" type="pres">
      <dgm:prSet presAssocID="{02A86863-8177-40D1-BF60-F8B2684B6808}" presName="hierChild3" presStyleCnt="0"/>
      <dgm:spPr/>
      <dgm:t>
        <a:bodyPr/>
        <a:lstStyle/>
        <a:p>
          <a:endParaRPr lang="es-MX"/>
        </a:p>
      </dgm:t>
    </dgm:pt>
  </dgm:ptLst>
  <dgm:cxnLst>
    <dgm:cxn modelId="{BD612644-7BE8-4459-A662-94FB1B9F2DB8}" srcId="{5B5BBA8A-9011-4242-9BEB-3D7B7378F9F3}" destId="{02A86863-8177-40D1-BF60-F8B2684B6808}" srcOrd="0" destOrd="0" parTransId="{F3B5A841-E5DE-4D23-BC6F-EF0506A85D67}" sibTransId="{89AC5ACD-BD47-405B-8915-345CBA800C75}"/>
    <dgm:cxn modelId="{8D316E77-11B1-4664-AB38-D3B16482E2D9}" type="presOf" srcId="{285C18F8-F382-5041-9DC9-9820ED6DE130}" destId="{C6E9C4AC-7EE1-9C42-AC8F-C4CD06145491}" srcOrd="0" destOrd="0" presId="urn:microsoft.com/office/officeart/2005/8/layout/orgChart1"/>
    <dgm:cxn modelId="{22C3F73C-079A-458B-BDD9-6FC06ADFAE5D}" type="presOf" srcId="{6A0B297F-6094-CD4A-A4CD-956BACF640C6}" destId="{9267AE76-7FAA-154F-9AF9-83E8BD5E9ED9}" srcOrd="0" destOrd="0" presId="urn:microsoft.com/office/officeart/2005/8/layout/orgChart1"/>
    <dgm:cxn modelId="{A6791045-A023-49E9-93CB-4D0126C2D6C8}" type="presOf" srcId="{5B5BBA8A-9011-4242-9BEB-3D7B7378F9F3}" destId="{525BC2E4-5F67-45E7-B6FB-005605CFFACA}" srcOrd="0" destOrd="0" presId="urn:microsoft.com/office/officeart/2005/8/layout/orgChart1"/>
    <dgm:cxn modelId="{A55D440A-6B55-42F0-8535-C4C976766C01}" type="presOf" srcId="{D564F6BF-84CC-4998-821B-53896BF3606A}" destId="{27040919-3D47-4248-9AF6-CB327F3F7F16}" srcOrd="0" destOrd="0" presId="urn:microsoft.com/office/officeart/2005/8/layout/orgChart1"/>
    <dgm:cxn modelId="{31E8BE72-91F4-4554-832C-2673C9682ED1}" type="presOf" srcId="{3F0B4D65-5C80-934B-B752-6C926862BD33}" destId="{3FE8AC76-87D6-BB43-BD27-2318F9E6DAC3}" srcOrd="0" destOrd="0" presId="urn:microsoft.com/office/officeart/2005/8/layout/orgChart1"/>
    <dgm:cxn modelId="{9DEFF232-1C41-4DBB-83CA-BFABBEA889A8}" type="presOf" srcId="{2167DE6A-0046-4784-AE0A-98611C2BDED8}" destId="{F5D16F6E-D5DE-4DF1-83D0-8EEEDA143D02}" srcOrd="0" destOrd="0" presId="urn:microsoft.com/office/officeart/2005/8/layout/orgChart1"/>
    <dgm:cxn modelId="{A10A3FCD-4E58-EE47-993C-F075E5BBFFE7}" srcId="{02A86863-8177-40D1-BF60-F8B2684B6808}" destId="{42D02266-C1E2-834C-98F6-6C7144D66F07}" srcOrd="1" destOrd="0" parTransId="{8F61D1B2-A8B6-3E4C-8CBB-A00BFB14DCF9}" sibTransId="{C4D7CBBE-B274-5A4C-9CB9-3294F9527D61}"/>
    <dgm:cxn modelId="{027E5ED4-BDB6-468E-BCD3-4FF213A71593}" type="presOf" srcId="{A5563C29-E389-7147-A40F-ED243F968BB8}" destId="{E78FE267-0638-AE42-9F68-7F2410FD65B3}" srcOrd="0" destOrd="0" presId="urn:microsoft.com/office/officeart/2005/8/layout/orgChart1"/>
    <dgm:cxn modelId="{7AC3D4ED-57A5-480F-B102-3E14CAE287B1}" srcId="{02A86863-8177-40D1-BF60-F8B2684B6808}" destId="{DE941E41-570F-4090-8D30-5FF61987031A}" srcOrd="2" destOrd="0" parTransId="{B1992824-50EE-4D9F-8795-4B27276B224D}" sibTransId="{5F8D221B-D41B-4C8A-9405-BB2D4FCF2B9A}"/>
    <dgm:cxn modelId="{3D79A6D4-EDF1-4754-AAF5-BEDD9F9AE221}" type="presOf" srcId="{DE941E41-570F-4090-8D30-5FF61987031A}" destId="{C56AC288-7D0F-46C0-8431-D386FDB2DB0C}" srcOrd="1" destOrd="0" presId="urn:microsoft.com/office/officeart/2005/8/layout/orgChart1"/>
    <dgm:cxn modelId="{F018056F-7BD4-43E4-B2BC-5F4E7DAEE0E5}" type="presOf" srcId="{8F61D1B2-A8B6-3E4C-8CBB-A00BFB14DCF9}" destId="{0FF156D5-8C33-1446-B7DC-7489FBEFEE4F}" srcOrd="0" destOrd="0" presId="urn:microsoft.com/office/officeart/2005/8/layout/orgChart1"/>
    <dgm:cxn modelId="{99FD056E-2D16-9047-98BD-5072F2B8BF35}" srcId="{2167DE6A-0046-4784-AE0A-98611C2BDED8}" destId="{D1ED8397-7B0E-6947-99CC-4DBBCC3712DC}" srcOrd="0" destOrd="0" parTransId="{6A0B297F-6094-CD4A-A4CD-956BACF640C6}" sibTransId="{BF557E07-3CB7-B946-982F-E87E7A4638F7}"/>
    <dgm:cxn modelId="{9ADADFBB-D898-4418-BC66-296A1CAF0557}" type="presOf" srcId="{02A86863-8177-40D1-BF60-F8B2684B6808}" destId="{EB404AEA-9F34-4924-908C-F8D2B392510E}" srcOrd="0" destOrd="0" presId="urn:microsoft.com/office/officeart/2005/8/layout/orgChart1"/>
    <dgm:cxn modelId="{1909BECE-2FF0-4CD7-A03C-472A80237E1C}" type="presOf" srcId="{2E913BD8-766E-3449-8534-1DC2FA03ACE4}" destId="{2A0B45C8-6D99-7F4F-B1BE-C59AF017A51F}" srcOrd="1" destOrd="0" presId="urn:microsoft.com/office/officeart/2005/8/layout/orgChart1"/>
    <dgm:cxn modelId="{09532FAC-7E38-4670-9BAE-FED606641969}" type="presOf" srcId="{2E913BD8-766E-3449-8534-1DC2FA03ACE4}" destId="{819075FE-4056-4342-BDE8-E284204A6856}" srcOrd="0" destOrd="0" presId="urn:microsoft.com/office/officeart/2005/8/layout/orgChart1"/>
    <dgm:cxn modelId="{D190F54C-ADDA-4B52-83DF-0A945847E3E6}" type="presOf" srcId="{68F9254C-36FC-480E-A8C3-6CA4883AADD7}" destId="{80763B6B-2200-4D42-98BE-F1471BE9F8A3}" srcOrd="0" destOrd="0" presId="urn:microsoft.com/office/officeart/2005/8/layout/orgChart1"/>
    <dgm:cxn modelId="{5D9C785B-B2D8-4225-A51B-C91EDCA92501}" type="presOf" srcId="{BEE60258-FC98-3647-AC96-C82C73EA2ED2}" destId="{1E9C8047-FAE3-484D-BCD5-8DAB05AA490A}" srcOrd="1" destOrd="0" presId="urn:microsoft.com/office/officeart/2005/8/layout/orgChart1"/>
    <dgm:cxn modelId="{C9D85DD4-ABE6-4AB2-94E7-85FA7EC8270A}" type="presOf" srcId="{F5C9C71E-E3CB-414C-90CA-E82012F616C4}" destId="{34A9727D-6EBE-5A4F-9225-A3115D2E03BA}" srcOrd="0" destOrd="0" presId="urn:microsoft.com/office/officeart/2005/8/layout/orgChart1"/>
    <dgm:cxn modelId="{6D767F02-E177-9146-80E5-FAC003D03A58}" srcId="{D1ED8397-7B0E-6947-99CC-4DBBCC3712DC}" destId="{285C18F8-F382-5041-9DC9-9820ED6DE130}" srcOrd="0" destOrd="0" parTransId="{A5563C29-E389-7147-A40F-ED243F968BB8}" sibTransId="{67799A32-EAD3-264D-A7AF-8933E35C981D}"/>
    <dgm:cxn modelId="{26640C91-EB87-3140-ACD3-3651A6318708}" srcId="{DE941E41-570F-4090-8D30-5FF61987031A}" destId="{2E913BD8-766E-3449-8534-1DC2FA03ACE4}" srcOrd="0" destOrd="0" parTransId="{4615599D-092C-6C4D-9115-739BAA4F2BD1}" sibTransId="{D67E9C42-8609-EA49-B10D-F9463E3CD755}"/>
    <dgm:cxn modelId="{9F51B37A-3557-4779-8F0C-F3422B90DCA5}" type="presOf" srcId="{42D02266-C1E2-834C-98F6-6C7144D66F07}" destId="{4096D2AD-A144-8A4F-AD64-565AD60C5403}" srcOrd="1" destOrd="0" presId="urn:microsoft.com/office/officeart/2005/8/layout/orgChart1"/>
    <dgm:cxn modelId="{3EECA1B7-144B-4B80-AD3C-3663F705426A}" type="presOf" srcId="{D1ED8397-7B0E-6947-99CC-4DBBCC3712DC}" destId="{A9AC01BC-90D5-DD4A-947B-E4D986003BF5}" srcOrd="1" destOrd="0" presId="urn:microsoft.com/office/officeart/2005/8/layout/orgChart1"/>
    <dgm:cxn modelId="{2614C9F7-D019-4E86-879B-4A6CD7BE97B1}" type="presOf" srcId="{34BC5AEF-7945-44B3-9F87-55BD69760DB7}" destId="{2148EEF3-D5B5-4EED-B0F1-4FF6D2A37FF2}" srcOrd="0" destOrd="0" presId="urn:microsoft.com/office/officeart/2005/8/layout/orgChart1"/>
    <dgm:cxn modelId="{88621B33-1B1C-42EC-9375-E46C93E51644}" type="presOf" srcId="{B1992824-50EE-4D9F-8795-4B27276B224D}" destId="{9AF21005-FDAE-4B12-84C0-E8B4C261309F}" srcOrd="0" destOrd="0" presId="urn:microsoft.com/office/officeart/2005/8/layout/orgChart1"/>
    <dgm:cxn modelId="{65AA4DC7-54AB-4F36-8BD2-8D8A2D7F65E0}" type="presOf" srcId="{BEE60258-FC98-3647-AC96-C82C73EA2ED2}" destId="{66CC39E0-6D7C-F047-9765-08631CD4F80B}" srcOrd="0" destOrd="0" presId="urn:microsoft.com/office/officeart/2005/8/layout/orgChart1"/>
    <dgm:cxn modelId="{DF00C417-F6C2-4F7F-BE83-C3897943EAB4}" srcId="{02A86863-8177-40D1-BF60-F8B2684B6808}" destId="{2167DE6A-0046-4784-AE0A-98611C2BDED8}" srcOrd="0" destOrd="0" parTransId="{D564F6BF-84CC-4998-821B-53896BF3606A}" sibTransId="{62E0D5CE-98CF-4A65-8FAE-92AE120001F9}"/>
    <dgm:cxn modelId="{55D55123-8FD3-4847-A906-AD8E9019C20E}" srcId="{02A86863-8177-40D1-BF60-F8B2684B6808}" destId="{34BC5AEF-7945-44B3-9F87-55BD69760DB7}" srcOrd="3" destOrd="0" parTransId="{68F9254C-36FC-480E-A8C3-6CA4883AADD7}" sibTransId="{AF4222C2-583F-40EA-900A-2107A561A52F}"/>
    <dgm:cxn modelId="{77CAE9D7-AAF3-45B5-9B48-BDD4728C1217}" type="presOf" srcId="{285C18F8-F382-5041-9DC9-9820ED6DE130}" destId="{DFB9C77B-3066-A943-B053-B4EFE1C1E467}" srcOrd="1" destOrd="0" presId="urn:microsoft.com/office/officeart/2005/8/layout/orgChart1"/>
    <dgm:cxn modelId="{DD3BFDF2-01A3-416E-9AF3-EF65555A872A}" type="presOf" srcId="{34BC5AEF-7945-44B3-9F87-55BD69760DB7}" destId="{521C4E7A-EC65-49D2-8DC4-1D807C1D5E4E}" srcOrd="1" destOrd="0" presId="urn:microsoft.com/office/officeart/2005/8/layout/orgChart1"/>
    <dgm:cxn modelId="{999D0539-8AF4-7E46-AA66-9AE7BEC29CE8}" srcId="{D1ED8397-7B0E-6947-99CC-4DBBCC3712DC}" destId="{BEE60258-FC98-3647-AC96-C82C73EA2ED2}" srcOrd="1" destOrd="0" parTransId="{F7A7E30C-2955-0B44-8F47-E9779DA312EC}" sibTransId="{FA8DDF6A-A3EB-1443-B5FB-6163BB368074}"/>
    <dgm:cxn modelId="{CD6046FE-2935-40E0-A3BA-308BF08459BE}" type="presOf" srcId="{DE941E41-570F-4090-8D30-5FF61987031A}" destId="{F293CAA9-842D-42E4-96FB-5129571321D2}" srcOrd="0" destOrd="0" presId="urn:microsoft.com/office/officeart/2005/8/layout/orgChart1"/>
    <dgm:cxn modelId="{10E7B558-7ABD-7E4B-9044-5CD22067BCC9}" srcId="{285C18F8-F382-5041-9DC9-9820ED6DE130}" destId="{3F0B4D65-5C80-934B-B752-6C926862BD33}" srcOrd="0" destOrd="0" parTransId="{F5C9C71E-E3CB-414C-90CA-E82012F616C4}" sibTransId="{01D059BB-8C29-604D-9E36-1017BD5C50C0}"/>
    <dgm:cxn modelId="{61726062-D92A-4B4B-B75F-2A82996BDC5B}" type="presOf" srcId="{2167DE6A-0046-4784-AE0A-98611C2BDED8}" destId="{EBDBE483-937F-489C-8069-3C0BEFDD1130}" srcOrd="1" destOrd="0" presId="urn:microsoft.com/office/officeart/2005/8/layout/orgChart1"/>
    <dgm:cxn modelId="{B7FA3F1F-1E98-40B2-85E4-CF3E2510F27C}" type="presOf" srcId="{4615599D-092C-6C4D-9115-739BAA4F2BD1}" destId="{1B11CD89-2D8E-0B42-AAE0-DFAD46351929}" srcOrd="0" destOrd="0" presId="urn:microsoft.com/office/officeart/2005/8/layout/orgChart1"/>
    <dgm:cxn modelId="{7F6025B8-B4F9-4DBA-B76E-026398F7344C}" type="presOf" srcId="{D1ED8397-7B0E-6947-99CC-4DBBCC3712DC}" destId="{C3B14912-89AA-CB44-ADF8-5FC1C6828A87}" srcOrd="0" destOrd="0" presId="urn:microsoft.com/office/officeart/2005/8/layout/orgChart1"/>
    <dgm:cxn modelId="{34442294-0904-4A8E-8DEA-E75A46017785}" type="presOf" srcId="{3F0B4D65-5C80-934B-B752-6C926862BD33}" destId="{DA539BB4-2ABD-3847-BC4D-FF6964659942}" srcOrd="1" destOrd="0" presId="urn:microsoft.com/office/officeart/2005/8/layout/orgChart1"/>
    <dgm:cxn modelId="{890C3A8C-928A-4A7D-AEE4-9DDBEF906417}" type="presOf" srcId="{42D02266-C1E2-834C-98F6-6C7144D66F07}" destId="{1E892C64-A9EC-0A4C-BE64-1CE2A13D5AFA}" srcOrd="0" destOrd="0" presId="urn:microsoft.com/office/officeart/2005/8/layout/orgChart1"/>
    <dgm:cxn modelId="{B87AFD4F-D53D-45D0-95AF-047F621A9030}" type="presOf" srcId="{F7A7E30C-2955-0B44-8F47-E9779DA312EC}" destId="{5ACBCAB9-907F-0943-89CA-73605A6AC7AC}" srcOrd="0" destOrd="0" presId="urn:microsoft.com/office/officeart/2005/8/layout/orgChart1"/>
    <dgm:cxn modelId="{C32C5D4F-57FB-4F26-BABC-ED0A63913E9F}" type="presOf" srcId="{02A86863-8177-40D1-BF60-F8B2684B6808}" destId="{2D6EDF6E-135E-4540-A1DD-CDE8EB420756}" srcOrd="1" destOrd="0" presId="urn:microsoft.com/office/officeart/2005/8/layout/orgChart1"/>
    <dgm:cxn modelId="{7E5134C0-7D5C-4E99-B670-B7B7F61AABA1}" type="presParOf" srcId="{525BC2E4-5F67-45E7-B6FB-005605CFFACA}" destId="{A641A1E6-4A08-447C-8086-F7C2051D87AD}" srcOrd="0" destOrd="0" presId="urn:microsoft.com/office/officeart/2005/8/layout/orgChart1"/>
    <dgm:cxn modelId="{2542B21A-50D8-4E4A-8F7D-4CD3F9727C21}" type="presParOf" srcId="{A641A1E6-4A08-447C-8086-F7C2051D87AD}" destId="{1554D890-8FD1-43E3-8D30-B5B240D4B985}" srcOrd="0" destOrd="0" presId="urn:microsoft.com/office/officeart/2005/8/layout/orgChart1"/>
    <dgm:cxn modelId="{FB6AE5AD-B7E5-4C3E-A791-9FE434BE16C4}" type="presParOf" srcId="{1554D890-8FD1-43E3-8D30-B5B240D4B985}" destId="{EB404AEA-9F34-4924-908C-F8D2B392510E}" srcOrd="0" destOrd="0" presId="urn:microsoft.com/office/officeart/2005/8/layout/orgChart1"/>
    <dgm:cxn modelId="{2A870CEC-F999-4722-BA57-58B18F481640}" type="presParOf" srcId="{1554D890-8FD1-43E3-8D30-B5B240D4B985}" destId="{2D6EDF6E-135E-4540-A1DD-CDE8EB420756}" srcOrd="1" destOrd="0" presId="urn:microsoft.com/office/officeart/2005/8/layout/orgChart1"/>
    <dgm:cxn modelId="{5356B104-A7B0-4D84-ACFD-D2E6DF2ED366}" type="presParOf" srcId="{A641A1E6-4A08-447C-8086-F7C2051D87AD}" destId="{61135816-CA91-4380-8960-23752175C811}" srcOrd="1" destOrd="0" presId="urn:microsoft.com/office/officeart/2005/8/layout/orgChart1"/>
    <dgm:cxn modelId="{C7ED05C4-9FB9-47D9-BD12-9458F5E8A748}" type="presParOf" srcId="{61135816-CA91-4380-8960-23752175C811}" destId="{27040919-3D47-4248-9AF6-CB327F3F7F16}" srcOrd="0" destOrd="0" presId="urn:microsoft.com/office/officeart/2005/8/layout/orgChart1"/>
    <dgm:cxn modelId="{6CF81CD8-5338-46C5-BA58-C521019FF932}" type="presParOf" srcId="{61135816-CA91-4380-8960-23752175C811}" destId="{F35FEF26-439E-4E2F-BEE4-283C027A75D3}" srcOrd="1" destOrd="0" presId="urn:microsoft.com/office/officeart/2005/8/layout/orgChart1"/>
    <dgm:cxn modelId="{F4E78BC4-BB51-4670-A8B0-05DFA5BE4B72}" type="presParOf" srcId="{F35FEF26-439E-4E2F-BEE4-283C027A75D3}" destId="{BF69877D-8215-46AC-A8D1-3DD4D00D1EA4}" srcOrd="0" destOrd="0" presId="urn:microsoft.com/office/officeart/2005/8/layout/orgChart1"/>
    <dgm:cxn modelId="{D98504E3-9AFD-47C9-AE92-CFC68F52E8FD}" type="presParOf" srcId="{BF69877D-8215-46AC-A8D1-3DD4D00D1EA4}" destId="{F5D16F6E-D5DE-4DF1-83D0-8EEEDA143D02}" srcOrd="0" destOrd="0" presId="urn:microsoft.com/office/officeart/2005/8/layout/orgChart1"/>
    <dgm:cxn modelId="{279C33CA-CF90-4584-B412-1085121D8F06}" type="presParOf" srcId="{BF69877D-8215-46AC-A8D1-3DD4D00D1EA4}" destId="{EBDBE483-937F-489C-8069-3C0BEFDD1130}" srcOrd="1" destOrd="0" presId="urn:microsoft.com/office/officeart/2005/8/layout/orgChart1"/>
    <dgm:cxn modelId="{CF44183A-E676-45AD-B753-C952CF745AEA}" type="presParOf" srcId="{F35FEF26-439E-4E2F-BEE4-283C027A75D3}" destId="{EB90EB10-5923-4176-B516-E88D0A1AEF14}" srcOrd="1" destOrd="0" presId="urn:microsoft.com/office/officeart/2005/8/layout/orgChart1"/>
    <dgm:cxn modelId="{AF5F7606-297E-4B6F-B99F-392E4AA8939B}" type="presParOf" srcId="{EB90EB10-5923-4176-B516-E88D0A1AEF14}" destId="{9267AE76-7FAA-154F-9AF9-83E8BD5E9ED9}" srcOrd="0" destOrd="0" presId="urn:microsoft.com/office/officeart/2005/8/layout/orgChart1"/>
    <dgm:cxn modelId="{DD42BD61-0EF0-41C1-B041-2478244CFFC1}" type="presParOf" srcId="{EB90EB10-5923-4176-B516-E88D0A1AEF14}" destId="{59DE98DF-213A-2946-8268-593DC8CBD873}" srcOrd="1" destOrd="0" presId="urn:microsoft.com/office/officeart/2005/8/layout/orgChart1"/>
    <dgm:cxn modelId="{63D77216-6E54-4DB2-A6DF-17A2F30183FE}" type="presParOf" srcId="{59DE98DF-213A-2946-8268-593DC8CBD873}" destId="{5B66A023-589A-374B-9A7E-A1638E59C4C4}" srcOrd="0" destOrd="0" presId="urn:microsoft.com/office/officeart/2005/8/layout/orgChart1"/>
    <dgm:cxn modelId="{DAB5FA06-EED3-4FDB-8F28-D23A43359137}" type="presParOf" srcId="{5B66A023-589A-374B-9A7E-A1638E59C4C4}" destId="{C3B14912-89AA-CB44-ADF8-5FC1C6828A87}" srcOrd="0" destOrd="0" presId="urn:microsoft.com/office/officeart/2005/8/layout/orgChart1"/>
    <dgm:cxn modelId="{C03E7ED0-6ACE-47A2-B33C-F09BBD9A51BE}" type="presParOf" srcId="{5B66A023-589A-374B-9A7E-A1638E59C4C4}" destId="{A9AC01BC-90D5-DD4A-947B-E4D986003BF5}" srcOrd="1" destOrd="0" presId="urn:microsoft.com/office/officeart/2005/8/layout/orgChart1"/>
    <dgm:cxn modelId="{FCBB5E70-C4C7-4255-BF6D-3D929F66B043}" type="presParOf" srcId="{59DE98DF-213A-2946-8268-593DC8CBD873}" destId="{F3F87A57-8A07-EB46-925B-D5172DD717A0}" srcOrd="1" destOrd="0" presId="urn:microsoft.com/office/officeart/2005/8/layout/orgChart1"/>
    <dgm:cxn modelId="{ECF5716C-A5B8-4402-97DD-7470C79ED873}" type="presParOf" srcId="{F3F87A57-8A07-EB46-925B-D5172DD717A0}" destId="{E78FE267-0638-AE42-9F68-7F2410FD65B3}" srcOrd="0" destOrd="0" presId="urn:microsoft.com/office/officeart/2005/8/layout/orgChart1"/>
    <dgm:cxn modelId="{CC541426-DD70-4899-8DC4-B426990718C7}" type="presParOf" srcId="{F3F87A57-8A07-EB46-925B-D5172DD717A0}" destId="{A13B277B-4787-2549-89BD-950131945B22}" srcOrd="1" destOrd="0" presId="urn:microsoft.com/office/officeart/2005/8/layout/orgChart1"/>
    <dgm:cxn modelId="{25FF18E9-7CB6-40CE-ADD2-76D2443B3CF7}" type="presParOf" srcId="{A13B277B-4787-2549-89BD-950131945B22}" destId="{144765C5-6720-E84E-B039-FA4FA8C841C6}" srcOrd="0" destOrd="0" presId="urn:microsoft.com/office/officeart/2005/8/layout/orgChart1"/>
    <dgm:cxn modelId="{47D4C685-1BEA-424D-92F6-BBD5B1053FA6}" type="presParOf" srcId="{144765C5-6720-E84E-B039-FA4FA8C841C6}" destId="{C6E9C4AC-7EE1-9C42-AC8F-C4CD06145491}" srcOrd="0" destOrd="0" presId="urn:microsoft.com/office/officeart/2005/8/layout/orgChart1"/>
    <dgm:cxn modelId="{17165871-F28C-4965-B78B-80D4FB4CB271}" type="presParOf" srcId="{144765C5-6720-E84E-B039-FA4FA8C841C6}" destId="{DFB9C77B-3066-A943-B053-B4EFE1C1E467}" srcOrd="1" destOrd="0" presId="urn:microsoft.com/office/officeart/2005/8/layout/orgChart1"/>
    <dgm:cxn modelId="{D02322A1-62D7-4F0C-BCFC-B17879DA93E4}" type="presParOf" srcId="{A13B277B-4787-2549-89BD-950131945B22}" destId="{6EDD0D64-ACAD-0A45-AD7A-A1788603B76F}" srcOrd="1" destOrd="0" presId="urn:microsoft.com/office/officeart/2005/8/layout/orgChart1"/>
    <dgm:cxn modelId="{F9C4372D-6C38-410B-A88A-A551E91870BD}" type="presParOf" srcId="{A13B277B-4787-2549-89BD-950131945B22}" destId="{2B618C39-E51A-8F4D-832C-0C83727E11F5}" srcOrd="2" destOrd="0" presId="urn:microsoft.com/office/officeart/2005/8/layout/orgChart1"/>
    <dgm:cxn modelId="{FAE8894C-9631-4744-AAB8-5661CF8C0CBE}" type="presParOf" srcId="{2B618C39-E51A-8F4D-832C-0C83727E11F5}" destId="{34A9727D-6EBE-5A4F-9225-A3115D2E03BA}" srcOrd="0" destOrd="0" presId="urn:microsoft.com/office/officeart/2005/8/layout/orgChart1"/>
    <dgm:cxn modelId="{28BB69D7-F1A1-4A99-B2A4-9F15629B122B}" type="presParOf" srcId="{2B618C39-E51A-8F4D-832C-0C83727E11F5}" destId="{DD6272A3-015F-2F43-94D2-D587D2B151CB}" srcOrd="1" destOrd="0" presId="urn:microsoft.com/office/officeart/2005/8/layout/orgChart1"/>
    <dgm:cxn modelId="{CEB1C462-CCA1-4538-89E4-7CF2C6764781}" type="presParOf" srcId="{DD6272A3-015F-2F43-94D2-D587D2B151CB}" destId="{0599BA0B-661E-9748-8493-69CF398DBA17}" srcOrd="0" destOrd="0" presId="urn:microsoft.com/office/officeart/2005/8/layout/orgChart1"/>
    <dgm:cxn modelId="{09C2B88D-3E94-4E8A-8777-48C98705632C}" type="presParOf" srcId="{0599BA0B-661E-9748-8493-69CF398DBA17}" destId="{3FE8AC76-87D6-BB43-BD27-2318F9E6DAC3}" srcOrd="0" destOrd="0" presId="urn:microsoft.com/office/officeart/2005/8/layout/orgChart1"/>
    <dgm:cxn modelId="{ABF8CDD3-F384-4FAD-8EA3-9E91500D0BF9}" type="presParOf" srcId="{0599BA0B-661E-9748-8493-69CF398DBA17}" destId="{DA539BB4-2ABD-3847-BC4D-FF6964659942}" srcOrd="1" destOrd="0" presId="urn:microsoft.com/office/officeart/2005/8/layout/orgChart1"/>
    <dgm:cxn modelId="{AAAB3F45-40F0-4EA0-8DCB-29DD1E80A442}" type="presParOf" srcId="{DD6272A3-015F-2F43-94D2-D587D2B151CB}" destId="{3CB87886-154D-A843-A6B9-3C1C8E5ED5FB}" srcOrd="1" destOrd="0" presId="urn:microsoft.com/office/officeart/2005/8/layout/orgChart1"/>
    <dgm:cxn modelId="{956B9C88-313F-4120-83F2-F8522DC038E5}" type="presParOf" srcId="{DD6272A3-015F-2F43-94D2-D587D2B151CB}" destId="{10D7EAEC-6445-994D-8533-9EA4E7DFB8C5}" srcOrd="2" destOrd="0" presId="urn:microsoft.com/office/officeart/2005/8/layout/orgChart1"/>
    <dgm:cxn modelId="{2F359127-23FB-485E-A76C-A6960D14B06E}" type="presParOf" srcId="{F3F87A57-8A07-EB46-925B-D5172DD717A0}" destId="{5ACBCAB9-907F-0943-89CA-73605A6AC7AC}" srcOrd="2" destOrd="0" presId="urn:microsoft.com/office/officeart/2005/8/layout/orgChart1"/>
    <dgm:cxn modelId="{802980E9-4FEC-4E55-8652-0CAC162C0904}" type="presParOf" srcId="{F3F87A57-8A07-EB46-925B-D5172DD717A0}" destId="{74F067C2-97D7-1E46-97C0-C6768C581A70}" srcOrd="3" destOrd="0" presId="urn:microsoft.com/office/officeart/2005/8/layout/orgChart1"/>
    <dgm:cxn modelId="{4534A911-1D02-4293-97CF-EFAC191FF8BA}" type="presParOf" srcId="{74F067C2-97D7-1E46-97C0-C6768C581A70}" destId="{4A44D730-278B-B34E-A3C7-B7E198ECB339}" srcOrd="0" destOrd="0" presId="urn:microsoft.com/office/officeart/2005/8/layout/orgChart1"/>
    <dgm:cxn modelId="{B7D85FA2-878C-4917-B422-94502E2760AB}" type="presParOf" srcId="{4A44D730-278B-B34E-A3C7-B7E198ECB339}" destId="{66CC39E0-6D7C-F047-9765-08631CD4F80B}" srcOrd="0" destOrd="0" presId="urn:microsoft.com/office/officeart/2005/8/layout/orgChart1"/>
    <dgm:cxn modelId="{8D5A1470-A0AC-42A4-9C73-5C8E8A109983}" type="presParOf" srcId="{4A44D730-278B-B34E-A3C7-B7E198ECB339}" destId="{1E9C8047-FAE3-484D-BCD5-8DAB05AA490A}" srcOrd="1" destOrd="0" presId="urn:microsoft.com/office/officeart/2005/8/layout/orgChart1"/>
    <dgm:cxn modelId="{3E3D87F5-73FF-4B38-994D-F95B5D763435}" type="presParOf" srcId="{74F067C2-97D7-1E46-97C0-C6768C581A70}" destId="{09CC91FB-0DAD-0D4F-882E-73CDCCF102F3}" srcOrd="1" destOrd="0" presId="urn:microsoft.com/office/officeart/2005/8/layout/orgChart1"/>
    <dgm:cxn modelId="{B606D8AE-D1AC-44A6-8812-8E9CBA8EB86A}" type="presParOf" srcId="{74F067C2-97D7-1E46-97C0-C6768C581A70}" destId="{BFA777F1-771E-0C4A-A293-A0F6AA117030}" srcOrd="2" destOrd="0" presId="urn:microsoft.com/office/officeart/2005/8/layout/orgChart1"/>
    <dgm:cxn modelId="{A9EF315B-9422-4F74-96DD-83E335ACC0AC}" type="presParOf" srcId="{59DE98DF-213A-2946-8268-593DC8CBD873}" destId="{5FFF3B94-E502-8A41-91AA-ECA414A86FC5}" srcOrd="2" destOrd="0" presId="urn:microsoft.com/office/officeart/2005/8/layout/orgChart1"/>
    <dgm:cxn modelId="{5F176C83-D5BA-4F6A-9E1F-72C698A19580}" type="presParOf" srcId="{F35FEF26-439E-4E2F-BEE4-283C027A75D3}" destId="{FBE62AC3-0A6D-49F1-B790-D6A56A0C0576}" srcOrd="2" destOrd="0" presId="urn:microsoft.com/office/officeart/2005/8/layout/orgChart1"/>
    <dgm:cxn modelId="{F1A100C5-52F1-493A-922E-42D551FFDE86}" type="presParOf" srcId="{61135816-CA91-4380-8960-23752175C811}" destId="{0FF156D5-8C33-1446-B7DC-7489FBEFEE4F}" srcOrd="2" destOrd="0" presId="urn:microsoft.com/office/officeart/2005/8/layout/orgChart1"/>
    <dgm:cxn modelId="{FE97B437-744D-401C-B37A-B6CB69FE9AED}" type="presParOf" srcId="{61135816-CA91-4380-8960-23752175C811}" destId="{3B92CB94-5C0E-844B-BC34-F86C2EBA802F}" srcOrd="3" destOrd="0" presId="urn:microsoft.com/office/officeart/2005/8/layout/orgChart1"/>
    <dgm:cxn modelId="{96E358CB-7661-4DBD-923B-F187FD799A54}" type="presParOf" srcId="{3B92CB94-5C0E-844B-BC34-F86C2EBA802F}" destId="{C2DFA63B-297C-F24C-9781-3365E7FF9A44}" srcOrd="0" destOrd="0" presId="urn:microsoft.com/office/officeart/2005/8/layout/orgChart1"/>
    <dgm:cxn modelId="{D6D4C5D4-A708-4A82-910E-D6B8B202241F}" type="presParOf" srcId="{C2DFA63B-297C-F24C-9781-3365E7FF9A44}" destId="{1E892C64-A9EC-0A4C-BE64-1CE2A13D5AFA}" srcOrd="0" destOrd="0" presId="urn:microsoft.com/office/officeart/2005/8/layout/orgChart1"/>
    <dgm:cxn modelId="{A4D17B21-6A4E-4A39-99BD-467FA1291561}" type="presParOf" srcId="{C2DFA63B-297C-F24C-9781-3365E7FF9A44}" destId="{4096D2AD-A144-8A4F-AD64-565AD60C5403}" srcOrd="1" destOrd="0" presId="urn:microsoft.com/office/officeart/2005/8/layout/orgChart1"/>
    <dgm:cxn modelId="{786805DD-A58E-48E2-A52D-A9C0E07C12DB}" type="presParOf" srcId="{3B92CB94-5C0E-844B-BC34-F86C2EBA802F}" destId="{A650CD74-621B-AF43-B31E-13E94D9F3D18}" srcOrd="1" destOrd="0" presId="urn:microsoft.com/office/officeart/2005/8/layout/orgChart1"/>
    <dgm:cxn modelId="{EFF8844A-0CA8-4E7C-B0AD-C85158BB80C2}" type="presParOf" srcId="{3B92CB94-5C0E-844B-BC34-F86C2EBA802F}" destId="{C37B3F82-A2F7-9948-86C2-4D7CC06BC74E}" srcOrd="2" destOrd="0" presId="urn:microsoft.com/office/officeart/2005/8/layout/orgChart1"/>
    <dgm:cxn modelId="{55DEAD04-3687-4D61-9B9B-783FBA084B2E}" type="presParOf" srcId="{61135816-CA91-4380-8960-23752175C811}" destId="{9AF21005-FDAE-4B12-84C0-E8B4C261309F}" srcOrd="4" destOrd="0" presId="urn:microsoft.com/office/officeart/2005/8/layout/orgChart1"/>
    <dgm:cxn modelId="{47654F02-7BAD-493C-8EF6-3D33A39545C6}" type="presParOf" srcId="{61135816-CA91-4380-8960-23752175C811}" destId="{D02158F4-0720-42ED-AC4A-8E83E558FD7C}" srcOrd="5" destOrd="0" presId="urn:microsoft.com/office/officeart/2005/8/layout/orgChart1"/>
    <dgm:cxn modelId="{03298675-4B6C-4537-848E-2C08181012DC}" type="presParOf" srcId="{D02158F4-0720-42ED-AC4A-8E83E558FD7C}" destId="{12AE28DF-BCE9-4E7F-8B8B-943A02057CBF}" srcOrd="0" destOrd="0" presId="urn:microsoft.com/office/officeart/2005/8/layout/orgChart1"/>
    <dgm:cxn modelId="{B6E0CAEC-DA17-4EAE-A25D-E7D591E97410}" type="presParOf" srcId="{12AE28DF-BCE9-4E7F-8B8B-943A02057CBF}" destId="{F293CAA9-842D-42E4-96FB-5129571321D2}" srcOrd="0" destOrd="0" presId="urn:microsoft.com/office/officeart/2005/8/layout/orgChart1"/>
    <dgm:cxn modelId="{BF458C54-B243-4892-9B3F-61D5F26BB387}" type="presParOf" srcId="{12AE28DF-BCE9-4E7F-8B8B-943A02057CBF}" destId="{C56AC288-7D0F-46C0-8431-D386FDB2DB0C}" srcOrd="1" destOrd="0" presId="urn:microsoft.com/office/officeart/2005/8/layout/orgChart1"/>
    <dgm:cxn modelId="{9364A6BF-C93A-4D17-868A-3D5BA6F462E6}" type="presParOf" srcId="{D02158F4-0720-42ED-AC4A-8E83E558FD7C}" destId="{705FF015-0E01-43D3-BF30-2C499385D8F5}" srcOrd="1" destOrd="0" presId="urn:microsoft.com/office/officeart/2005/8/layout/orgChart1"/>
    <dgm:cxn modelId="{C94DEA3D-CF7B-4FB7-AFB4-D76816B2BB32}" type="presParOf" srcId="{705FF015-0E01-43D3-BF30-2C499385D8F5}" destId="{1B11CD89-2D8E-0B42-AAE0-DFAD46351929}" srcOrd="0" destOrd="0" presId="urn:microsoft.com/office/officeart/2005/8/layout/orgChart1"/>
    <dgm:cxn modelId="{CB685EC4-DB6E-4098-B57C-4F181D9C7EF6}" type="presParOf" srcId="{705FF015-0E01-43D3-BF30-2C499385D8F5}" destId="{1AC8E41C-D0D1-6F4D-A818-46B338948128}" srcOrd="1" destOrd="0" presId="urn:microsoft.com/office/officeart/2005/8/layout/orgChart1"/>
    <dgm:cxn modelId="{73C72948-8232-4199-BCC9-84CFCF518D08}" type="presParOf" srcId="{1AC8E41C-D0D1-6F4D-A818-46B338948128}" destId="{E1BA64CA-61C5-BE4C-8842-A69A23077612}" srcOrd="0" destOrd="0" presId="urn:microsoft.com/office/officeart/2005/8/layout/orgChart1"/>
    <dgm:cxn modelId="{D884A9BC-F858-40F5-8ED5-54CC5B1E0FF8}" type="presParOf" srcId="{E1BA64CA-61C5-BE4C-8842-A69A23077612}" destId="{819075FE-4056-4342-BDE8-E284204A6856}" srcOrd="0" destOrd="0" presId="urn:microsoft.com/office/officeart/2005/8/layout/orgChart1"/>
    <dgm:cxn modelId="{DF1D05A5-CE4B-436E-B370-CB503DADDDB0}" type="presParOf" srcId="{E1BA64CA-61C5-BE4C-8842-A69A23077612}" destId="{2A0B45C8-6D99-7F4F-B1BE-C59AF017A51F}" srcOrd="1" destOrd="0" presId="urn:microsoft.com/office/officeart/2005/8/layout/orgChart1"/>
    <dgm:cxn modelId="{C9DA5300-658F-47A1-A4DC-A6D07D5496EE}" type="presParOf" srcId="{1AC8E41C-D0D1-6F4D-A818-46B338948128}" destId="{4B676336-A016-0F45-8CAF-B81F3CF1D8CC}" srcOrd="1" destOrd="0" presId="urn:microsoft.com/office/officeart/2005/8/layout/orgChart1"/>
    <dgm:cxn modelId="{FB65F7C8-BDAD-4C9A-9338-9BB7E7A491FF}" type="presParOf" srcId="{1AC8E41C-D0D1-6F4D-A818-46B338948128}" destId="{00FEA827-9468-CF49-89E5-072B0A315D28}" srcOrd="2" destOrd="0" presId="urn:microsoft.com/office/officeart/2005/8/layout/orgChart1"/>
    <dgm:cxn modelId="{1865CF6C-969F-4004-BD40-35344A7289A7}" type="presParOf" srcId="{D02158F4-0720-42ED-AC4A-8E83E558FD7C}" destId="{C49C4F29-8F1D-4D29-9423-A0A2711A83FE}" srcOrd="2" destOrd="0" presId="urn:microsoft.com/office/officeart/2005/8/layout/orgChart1"/>
    <dgm:cxn modelId="{573B805C-A2FD-4367-9494-481BC2843E65}" type="presParOf" srcId="{61135816-CA91-4380-8960-23752175C811}" destId="{80763B6B-2200-4D42-98BE-F1471BE9F8A3}" srcOrd="6" destOrd="0" presId="urn:microsoft.com/office/officeart/2005/8/layout/orgChart1"/>
    <dgm:cxn modelId="{AEDFA195-9E7E-41EE-83A0-CFDCA10E1671}" type="presParOf" srcId="{61135816-CA91-4380-8960-23752175C811}" destId="{49BC348D-CAD4-4343-A462-4DB7CF3AC071}" srcOrd="7" destOrd="0" presId="urn:microsoft.com/office/officeart/2005/8/layout/orgChart1"/>
    <dgm:cxn modelId="{0C4372EA-BAC6-4C7B-9477-5EC7F4D5BD2D}" type="presParOf" srcId="{49BC348D-CAD4-4343-A462-4DB7CF3AC071}" destId="{ABB7D632-762B-49A0-B36F-E3E013842CF4}" srcOrd="0" destOrd="0" presId="urn:microsoft.com/office/officeart/2005/8/layout/orgChart1"/>
    <dgm:cxn modelId="{585F084E-346C-4F79-B1E5-46741BA7A433}" type="presParOf" srcId="{ABB7D632-762B-49A0-B36F-E3E013842CF4}" destId="{2148EEF3-D5B5-4EED-B0F1-4FF6D2A37FF2}" srcOrd="0" destOrd="0" presId="urn:microsoft.com/office/officeart/2005/8/layout/orgChart1"/>
    <dgm:cxn modelId="{16FB9322-594F-46EE-AFF3-1449E4618513}" type="presParOf" srcId="{ABB7D632-762B-49A0-B36F-E3E013842CF4}" destId="{521C4E7A-EC65-49D2-8DC4-1D807C1D5E4E}" srcOrd="1" destOrd="0" presId="urn:microsoft.com/office/officeart/2005/8/layout/orgChart1"/>
    <dgm:cxn modelId="{5FFB9139-9279-4058-8A30-2DB788A73FCF}" type="presParOf" srcId="{49BC348D-CAD4-4343-A462-4DB7CF3AC071}" destId="{B1299859-AA3D-4129-AF70-1152432A212E}" srcOrd="1" destOrd="0" presId="urn:microsoft.com/office/officeart/2005/8/layout/orgChart1"/>
    <dgm:cxn modelId="{57256705-D51C-466D-A199-5235D1E926B5}" type="presParOf" srcId="{49BC348D-CAD4-4343-A462-4DB7CF3AC071}" destId="{F679AD4D-B38A-4039-AC1B-6BA6834BE1E6}" srcOrd="2" destOrd="0" presId="urn:microsoft.com/office/officeart/2005/8/layout/orgChart1"/>
    <dgm:cxn modelId="{827E4724-2822-4485-A831-23E3712663BC}" type="presParOf" srcId="{A641A1E6-4A08-447C-8086-F7C2051D87AD}" destId="{2F723672-C7E5-46D8-94A6-44EC327952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20B8DB-170E-48D4-94C7-04B1D74F4E37}" type="doc">
      <dgm:prSet loTypeId="urn:microsoft.com/office/officeart/2005/8/layout/radial4" loCatId="relationship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29291804-DAC0-45C8-9E2C-A5AD9D54157F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s-MX" sz="1800" b="1" dirty="0" smtClean="0">
              <a:ea typeface="Arial Unicode MS" pitchFamily="34" charset="-128"/>
              <a:cs typeface="Arial Unicode MS" pitchFamily="34" charset="-128"/>
            </a:rPr>
            <a:t>Comité Coordinador SEA</a:t>
          </a:r>
          <a:endParaRPr lang="es-MX" sz="1800" b="1" dirty="0"/>
        </a:p>
      </dgm:t>
    </dgm:pt>
    <dgm:pt modelId="{A33774D1-2DA0-41F0-9944-12E53F9AF0B7}" type="parTrans" cxnId="{D7B5E80D-8DE3-453A-AB56-328F4D6169B5}">
      <dgm:prSet/>
      <dgm:spPr/>
      <dgm:t>
        <a:bodyPr/>
        <a:lstStyle/>
        <a:p>
          <a:endParaRPr lang="es-MX" sz="1800"/>
        </a:p>
      </dgm:t>
    </dgm:pt>
    <dgm:pt modelId="{B715E302-674A-4E2C-838C-4C337823B844}" type="sibTrans" cxnId="{D7B5E80D-8DE3-453A-AB56-328F4D6169B5}">
      <dgm:prSet/>
      <dgm:spPr/>
      <dgm:t>
        <a:bodyPr/>
        <a:lstStyle/>
        <a:p>
          <a:endParaRPr lang="es-MX" sz="1800"/>
        </a:p>
      </dgm:t>
    </dgm:pt>
    <dgm:pt modelId="{BD9A970F-441C-45E5-8AA2-959E4106DA6D}">
      <dgm:prSet phldrT="[Texto]" custT="1"/>
      <dgm:spPr/>
      <dgm:t>
        <a:bodyPr/>
        <a:lstStyle/>
        <a:p>
          <a:pPr algn="ctr"/>
          <a:r>
            <a:rPr lang="es-MX" sz="1800" b="1" dirty="0" smtClean="0">
              <a:ea typeface="Arial Unicode MS" pitchFamily="34" charset="-128"/>
              <a:cs typeface="Arial Unicode MS" pitchFamily="34" charset="-128"/>
            </a:rPr>
            <a:t>Presidente: Representante </a:t>
          </a:r>
        </a:p>
        <a:p>
          <a:pPr algn="ctr"/>
          <a:r>
            <a:rPr lang="es-MX" sz="1800" b="1" dirty="0" smtClean="0">
              <a:ea typeface="Arial Unicode MS" pitchFamily="34" charset="-128"/>
              <a:cs typeface="Arial Unicode MS" pitchFamily="34" charset="-128"/>
            </a:rPr>
            <a:t>del CPC </a:t>
          </a:r>
          <a:endParaRPr lang="es-MX" sz="1800" b="1" dirty="0"/>
        </a:p>
      </dgm:t>
    </dgm:pt>
    <dgm:pt modelId="{C5179D65-1864-4C46-B511-64AC7913FEFC}" type="parTrans" cxnId="{2A2F9942-FFF2-4F7F-8ED1-E08EDAB36D61}">
      <dgm:prSet/>
      <dgm:spPr/>
      <dgm:t>
        <a:bodyPr/>
        <a:lstStyle/>
        <a:p>
          <a:endParaRPr lang="es-MX" sz="1800"/>
        </a:p>
      </dgm:t>
    </dgm:pt>
    <dgm:pt modelId="{C6C32D67-90A3-4096-B440-5F33E0ED1E68}" type="sibTrans" cxnId="{2A2F9942-FFF2-4F7F-8ED1-E08EDAB36D61}">
      <dgm:prSet/>
      <dgm:spPr/>
      <dgm:t>
        <a:bodyPr/>
        <a:lstStyle/>
        <a:p>
          <a:endParaRPr lang="es-MX" sz="1800"/>
        </a:p>
      </dgm:t>
    </dgm:pt>
    <dgm:pt modelId="{32D00531-7975-4C06-9AEB-12665442135B}">
      <dgm:prSet phldrT="[Texto]" custT="1"/>
      <dgm:spPr/>
      <dgm:t>
        <a:bodyPr/>
        <a:lstStyle/>
        <a:p>
          <a:pPr algn="ctr"/>
          <a:r>
            <a:rPr lang="es-MX" sz="1800" b="1" dirty="0" smtClean="0"/>
            <a:t>Titular de la Fiscalía Anticorrupción</a:t>
          </a:r>
          <a:endParaRPr lang="es-MX" sz="1800" b="1" dirty="0"/>
        </a:p>
      </dgm:t>
    </dgm:pt>
    <dgm:pt modelId="{ED152367-5AD2-4853-90F6-4F0F5E455E9D}" type="parTrans" cxnId="{284AE51C-2802-42F6-AADB-82CBD7A8D098}">
      <dgm:prSet/>
      <dgm:spPr/>
      <dgm:t>
        <a:bodyPr/>
        <a:lstStyle/>
        <a:p>
          <a:endParaRPr lang="es-MX" sz="1800"/>
        </a:p>
      </dgm:t>
    </dgm:pt>
    <dgm:pt modelId="{BCEFD1ED-C7F4-48FF-98CC-C4402E6A2B97}" type="sibTrans" cxnId="{284AE51C-2802-42F6-AADB-82CBD7A8D098}">
      <dgm:prSet/>
      <dgm:spPr/>
      <dgm:t>
        <a:bodyPr/>
        <a:lstStyle/>
        <a:p>
          <a:endParaRPr lang="es-MX" sz="1800"/>
        </a:p>
      </dgm:t>
    </dgm:pt>
    <dgm:pt modelId="{39EEEF84-8640-4802-BCC0-AA72C4890C7E}">
      <dgm:prSet phldrT="[Texto]" custT="1"/>
      <dgm:spPr/>
      <dgm:t>
        <a:bodyPr/>
        <a:lstStyle/>
        <a:p>
          <a:pPr algn="ctr"/>
          <a:r>
            <a:rPr lang="es-MX" sz="1800" b="1" dirty="0" smtClean="0"/>
            <a:t>Titular de la SCTG</a:t>
          </a:r>
          <a:endParaRPr lang="es-MX" sz="1800" b="1" dirty="0"/>
        </a:p>
      </dgm:t>
    </dgm:pt>
    <dgm:pt modelId="{7297E409-5ED0-47B2-BCEC-2AB4892EC939}" type="parTrans" cxnId="{EF21780F-518F-4D35-864C-13A481804E96}">
      <dgm:prSet/>
      <dgm:spPr/>
      <dgm:t>
        <a:bodyPr/>
        <a:lstStyle/>
        <a:p>
          <a:endParaRPr lang="es-MX" sz="1800"/>
        </a:p>
      </dgm:t>
    </dgm:pt>
    <dgm:pt modelId="{1AEF1888-B800-45EC-9BBE-0830C20BB5D5}" type="sibTrans" cxnId="{EF21780F-518F-4D35-864C-13A481804E96}">
      <dgm:prSet/>
      <dgm:spPr/>
      <dgm:t>
        <a:bodyPr/>
        <a:lstStyle/>
        <a:p>
          <a:endParaRPr lang="es-MX" sz="1800"/>
        </a:p>
      </dgm:t>
    </dgm:pt>
    <dgm:pt modelId="{987EFC7C-99E2-4C1D-B21B-D5DD91377CF5}">
      <dgm:prSet phldrT="[Texto]" custT="1"/>
      <dgm:spPr/>
      <dgm:t>
        <a:bodyPr/>
        <a:lstStyle/>
        <a:p>
          <a:pPr algn="ctr"/>
          <a:r>
            <a:rPr lang="es-MX" sz="1800" b="1" dirty="0" smtClean="0"/>
            <a:t>Magistrado Presidente del TEJA</a:t>
          </a:r>
          <a:endParaRPr lang="es-MX" sz="1800" b="1" dirty="0"/>
        </a:p>
      </dgm:t>
    </dgm:pt>
    <dgm:pt modelId="{58213ADC-68A7-476E-95EB-7870720FDC52}" type="parTrans" cxnId="{0428E0C1-3530-41CC-86E9-B235F85158F4}">
      <dgm:prSet/>
      <dgm:spPr/>
      <dgm:t>
        <a:bodyPr/>
        <a:lstStyle/>
        <a:p>
          <a:endParaRPr lang="es-MX" sz="1800"/>
        </a:p>
      </dgm:t>
    </dgm:pt>
    <dgm:pt modelId="{D1534D06-A7FF-4065-AF2D-43E7CD69F2F4}" type="sibTrans" cxnId="{0428E0C1-3530-41CC-86E9-B235F85158F4}">
      <dgm:prSet/>
      <dgm:spPr/>
      <dgm:t>
        <a:bodyPr/>
        <a:lstStyle/>
        <a:p>
          <a:endParaRPr lang="es-MX" sz="1800"/>
        </a:p>
      </dgm:t>
    </dgm:pt>
    <dgm:pt modelId="{2EBEFA5B-5EEA-49AD-84BA-568158983B52}">
      <dgm:prSet phldrT="[Texto]" custT="1"/>
      <dgm:spPr/>
      <dgm:t>
        <a:bodyPr/>
        <a:lstStyle/>
        <a:p>
          <a:pPr algn="ctr"/>
          <a:r>
            <a:rPr lang="es-MX" sz="1800" b="1" dirty="0" smtClean="0"/>
            <a:t>Comisionado Presidente  del órgano garante previsto en el art. 6 de la CPEUM</a:t>
          </a:r>
          <a:endParaRPr lang="es-MX" sz="1800" b="1" dirty="0"/>
        </a:p>
      </dgm:t>
    </dgm:pt>
    <dgm:pt modelId="{91A727DA-2221-4741-A1F4-58B1E2C8AA95}" type="parTrans" cxnId="{E50AA013-D4F7-4A4E-A005-B26156A9B7B7}">
      <dgm:prSet/>
      <dgm:spPr/>
      <dgm:t>
        <a:bodyPr/>
        <a:lstStyle/>
        <a:p>
          <a:endParaRPr lang="es-MX" sz="1800"/>
        </a:p>
      </dgm:t>
    </dgm:pt>
    <dgm:pt modelId="{12244293-5771-4FAC-B00B-6C8DE2F2A654}" type="sibTrans" cxnId="{E50AA013-D4F7-4A4E-A005-B26156A9B7B7}">
      <dgm:prSet/>
      <dgm:spPr/>
      <dgm:t>
        <a:bodyPr/>
        <a:lstStyle/>
        <a:p>
          <a:endParaRPr lang="es-MX" sz="1800"/>
        </a:p>
      </dgm:t>
    </dgm:pt>
    <dgm:pt modelId="{32385120-7678-4598-AD84-35E17D506628}">
      <dgm:prSet phldrT="[Texto]" custT="1"/>
      <dgm:spPr/>
      <dgm:t>
        <a:bodyPr/>
        <a:lstStyle/>
        <a:p>
          <a:pPr algn="ctr"/>
          <a:r>
            <a:rPr lang="es-MX" sz="1800" b="1" dirty="0" smtClean="0"/>
            <a:t>Representante </a:t>
          </a:r>
        </a:p>
        <a:p>
          <a:pPr algn="ctr"/>
          <a:r>
            <a:rPr lang="es-MX" sz="1800" b="1" dirty="0" smtClean="0"/>
            <a:t>del CJE</a:t>
          </a:r>
          <a:endParaRPr lang="es-MX" sz="1800" b="1" dirty="0"/>
        </a:p>
      </dgm:t>
    </dgm:pt>
    <dgm:pt modelId="{B2067B77-F516-44A8-B76A-A37C98685F48}" type="parTrans" cxnId="{E5C7706F-92B1-420F-8305-6892E44F6C82}">
      <dgm:prSet/>
      <dgm:spPr/>
      <dgm:t>
        <a:bodyPr/>
        <a:lstStyle/>
        <a:p>
          <a:endParaRPr lang="es-MX" sz="1800"/>
        </a:p>
      </dgm:t>
    </dgm:pt>
    <dgm:pt modelId="{4D2A6CF6-6B27-4ACA-9192-5A6F59183FDD}" type="sibTrans" cxnId="{E5C7706F-92B1-420F-8305-6892E44F6C82}">
      <dgm:prSet/>
      <dgm:spPr/>
      <dgm:t>
        <a:bodyPr/>
        <a:lstStyle/>
        <a:p>
          <a:endParaRPr lang="es-MX" sz="1800"/>
        </a:p>
      </dgm:t>
    </dgm:pt>
    <dgm:pt modelId="{244323F7-5BA0-45D2-849E-B8E8A0A57D1D}">
      <dgm:prSet phldrT="[Texto]" custT="1"/>
      <dgm:spPr/>
      <dgm:t>
        <a:bodyPr/>
        <a:lstStyle/>
        <a:p>
          <a:pPr algn="ctr"/>
          <a:r>
            <a:rPr lang="es-MX" sz="1800" b="1" dirty="0" smtClean="0"/>
            <a:t>Titular de la ASEBC</a:t>
          </a:r>
          <a:endParaRPr lang="es-MX" sz="1800" b="1" dirty="0"/>
        </a:p>
      </dgm:t>
    </dgm:pt>
    <dgm:pt modelId="{06E0896B-7D3B-45B8-9FA4-6EEF814D3BF2}" type="parTrans" cxnId="{D5A27C29-FF58-4E86-85DF-207E7E6D009B}">
      <dgm:prSet/>
      <dgm:spPr/>
      <dgm:t>
        <a:bodyPr/>
        <a:lstStyle/>
        <a:p>
          <a:endParaRPr lang="es-MX" sz="1800"/>
        </a:p>
      </dgm:t>
    </dgm:pt>
    <dgm:pt modelId="{E0F7ECE6-0029-47D9-AEC8-E5122D22C268}" type="sibTrans" cxnId="{D5A27C29-FF58-4E86-85DF-207E7E6D009B}">
      <dgm:prSet/>
      <dgm:spPr/>
      <dgm:t>
        <a:bodyPr/>
        <a:lstStyle/>
        <a:p>
          <a:endParaRPr lang="es-MX" sz="1800"/>
        </a:p>
      </dgm:t>
    </dgm:pt>
    <dgm:pt modelId="{56E9121A-30E7-45F8-913A-3974A54D8F0D}" type="pres">
      <dgm:prSet presAssocID="{0C20B8DB-170E-48D4-94C7-04B1D74F4E3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F7DC2D9-5250-4913-AA65-A870FA87418B}" type="pres">
      <dgm:prSet presAssocID="{29291804-DAC0-45C8-9E2C-A5AD9D54157F}" presName="centerShape" presStyleLbl="node0" presStyleIdx="0" presStyleCnt="1"/>
      <dgm:spPr/>
      <dgm:t>
        <a:bodyPr/>
        <a:lstStyle/>
        <a:p>
          <a:endParaRPr lang="es-MX"/>
        </a:p>
      </dgm:t>
    </dgm:pt>
    <dgm:pt modelId="{7BF07E2A-BF04-45D9-A636-4A16D36446F6}" type="pres">
      <dgm:prSet presAssocID="{C5179D65-1864-4C46-B511-64AC7913FEFC}" presName="parTrans" presStyleLbl="bgSibTrans2D1" presStyleIdx="0" presStyleCnt="7"/>
      <dgm:spPr/>
      <dgm:t>
        <a:bodyPr/>
        <a:lstStyle/>
        <a:p>
          <a:endParaRPr lang="es-MX"/>
        </a:p>
      </dgm:t>
    </dgm:pt>
    <dgm:pt modelId="{942B3B63-F12D-4D20-9117-E5AE55493691}" type="pres">
      <dgm:prSet presAssocID="{BD9A970F-441C-45E5-8AA2-959E4106DA6D}" presName="node" presStyleLbl="node1" presStyleIdx="0" presStyleCnt="7" custScaleX="128252" custScaleY="117921" custRadScaleRad="98142" custRadScaleInc="-126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7A916D-E944-4DA2-A78A-5A721B4D0033}" type="pres">
      <dgm:prSet presAssocID="{58213ADC-68A7-476E-95EB-7870720FDC52}" presName="parTrans" presStyleLbl="bgSibTrans2D1" presStyleIdx="1" presStyleCnt="7"/>
      <dgm:spPr/>
      <dgm:t>
        <a:bodyPr/>
        <a:lstStyle/>
        <a:p>
          <a:endParaRPr lang="es-MX"/>
        </a:p>
      </dgm:t>
    </dgm:pt>
    <dgm:pt modelId="{FC73B2DB-1245-4EBD-99BE-D920BFC104E3}" type="pres">
      <dgm:prSet presAssocID="{987EFC7C-99E2-4C1D-B21B-D5DD91377CF5}" presName="node" presStyleLbl="node1" presStyleIdx="1" presStyleCnt="7" custScaleX="114392" custScaleY="117921" custRadScaleRad="95722" custRadScaleInc="-183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13A9507-C691-4A2B-A90F-9BCB98177B73}" type="pres">
      <dgm:prSet presAssocID="{ED152367-5AD2-4853-90F6-4F0F5E455E9D}" presName="parTrans" presStyleLbl="bgSibTrans2D1" presStyleIdx="2" presStyleCnt="7"/>
      <dgm:spPr/>
      <dgm:t>
        <a:bodyPr/>
        <a:lstStyle/>
        <a:p>
          <a:endParaRPr lang="es-MX"/>
        </a:p>
      </dgm:t>
    </dgm:pt>
    <dgm:pt modelId="{6D3F6A62-FE4C-4D75-A863-907D6F756FF7}" type="pres">
      <dgm:prSet presAssocID="{32D00531-7975-4C06-9AEB-12665442135B}" presName="node" presStyleLbl="node1" presStyleIdx="2" presStyleCnt="7" custScaleX="129532" custScaleY="1161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3DD031C-8635-4403-B502-19EE989B8BDD}" type="pres">
      <dgm:prSet presAssocID="{06E0896B-7D3B-45B8-9FA4-6EEF814D3BF2}" presName="parTrans" presStyleLbl="bgSibTrans2D1" presStyleIdx="3" presStyleCnt="7"/>
      <dgm:spPr/>
      <dgm:t>
        <a:bodyPr/>
        <a:lstStyle/>
        <a:p>
          <a:endParaRPr lang="es-MX"/>
        </a:p>
      </dgm:t>
    </dgm:pt>
    <dgm:pt modelId="{7EDFD022-5607-4C11-AA1A-FA06A047194B}" type="pres">
      <dgm:prSet presAssocID="{244323F7-5BA0-45D2-849E-B8E8A0A57D1D}" presName="node" presStyleLbl="node1" presStyleIdx="3" presStyleCnt="7" custScaleX="103365" custScaleY="117921" custRadScaleRad="100604" custRadScaleInc="36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C6D3AC-B2C5-4AC1-8CEA-2FD68A86F956}" type="pres">
      <dgm:prSet presAssocID="{7297E409-5ED0-47B2-BCEC-2AB4892EC939}" presName="parTrans" presStyleLbl="bgSibTrans2D1" presStyleIdx="4" presStyleCnt="7"/>
      <dgm:spPr/>
      <dgm:t>
        <a:bodyPr/>
        <a:lstStyle/>
        <a:p>
          <a:endParaRPr lang="es-MX"/>
        </a:p>
      </dgm:t>
    </dgm:pt>
    <dgm:pt modelId="{66656383-8AA7-46A3-A6A4-0C03FF0034A0}" type="pres">
      <dgm:prSet presAssocID="{39EEEF84-8640-4802-BCC0-AA72C4890C7E}" presName="node" presStyleLbl="node1" presStyleIdx="4" presStyleCnt="7" custScaleX="114392" custScaleY="1179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DB07BC-EE7D-429F-86A7-3DEBECFCEF84}" type="pres">
      <dgm:prSet presAssocID="{91A727DA-2221-4741-A1F4-58B1E2C8AA95}" presName="parTrans" presStyleLbl="bgSibTrans2D1" presStyleIdx="5" presStyleCnt="7"/>
      <dgm:spPr/>
      <dgm:t>
        <a:bodyPr/>
        <a:lstStyle/>
        <a:p>
          <a:endParaRPr lang="es-MX"/>
        </a:p>
      </dgm:t>
    </dgm:pt>
    <dgm:pt modelId="{92CA9C05-4A23-47E3-8DE9-691271198ED6}" type="pres">
      <dgm:prSet presAssocID="{2EBEFA5B-5EEA-49AD-84BA-568158983B52}" presName="node" presStyleLbl="node1" presStyleIdx="5" presStyleCnt="7" custScaleX="138409" custScaleY="129705" custRadScaleRad="95801" custRadScaleInc="184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AE9DD54-3675-4B14-9BB4-1B515377EDF3}" type="pres">
      <dgm:prSet presAssocID="{B2067B77-F516-44A8-B76A-A37C98685F48}" presName="parTrans" presStyleLbl="bgSibTrans2D1" presStyleIdx="6" presStyleCnt="7"/>
      <dgm:spPr/>
      <dgm:t>
        <a:bodyPr/>
        <a:lstStyle/>
        <a:p>
          <a:endParaRPr lang="es-MX"/>
        </a:p>
      </dgm:t>
    </dgm:pt>
    <dgm:pt modelId="{8E8D8D2D-0596-4138-B86E-67A188942218}" type="pres">
      <dgm:prSet presAssocID="{32385120-7678-4598-AD84-35E17D506628}" presName="node" presStyleLbl="node1" presStyleIdx="6" presStyleCnt="7" custScaleX="141142" custScaleY="117921" custRadScaleRad="102167" custRadScaleInc="1211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428E0C1-3530-41CC-86E9-B235F85158F4}" srcId="{29291804-DAC0-45C8-9E2C-A5AD9D54157F}" destId="{987EFC7C-99E2-4C1D-B21B-D5DD91377CF5}" srcOrd="1" destOrd="0" parTransId="{58213ADC-68A7-476E-95EB-7870720FDC52}" sibTransId="{D1534D06-A7FF-4065-AF2D-43E7CD69F2F4}"/>
    <dgm:cxn modelId="{A42EB1C2-0B7E-4EB9-B099-4613E75C60A6}" type="presOf" srcId="{244323F7-5BA0-45D2-849E-B8E8A0A57D1D}" destId="{7EDFD022-5607-4C11-AA1A-FA06A047194B}" srcOrd="0" destOrd="0" presId="urn:microsoft.com/office/officeart/2005/8/layout/radial4"/>
    <dgm:cxn modelId="{CAB1C613-5AB0-4819-AD2B-B5BD3685271F}" type="presOf" srcId="{BD9A970F-441C-45E5-8AA2-959E4106DA6D}" destId="{942B3B63-F12D-4D20-9117-E5AE55493691}" srcOrd="0" destOrd="0" presId="urn:microsoft.com/office/officeart/2005/8/layout/radial4"/>
    <dgm:cxn modelId="{45487472-A48B-41CA-8C9D-2A636EE8753F}" type="presOf" srcId="{29291804-DAC0-45C8-9E2C-A5AD9D54157F}" destId="{EF7DC2D9-5250-4913-AA65-A870FA87418B}" srcOrd="0" destOrd="0" presId="urn:microsoft.com/office/officeart/2005/8/layout/radial4"/>
    <dgm:cxn modelId="{32495EDA-9D4A-4D75-82E7-711A6BE24478}" type="presOf" srcId="{ED152367-5AD2-4853-90F6-4F0F5E455E9D}" destId="{D13A9507-C691-4A2B-A90F-9BCB98177B73}" srcOrd="0" destOrd="0" presId="urn:microsoft.com/office/officeart/2005/8/layout/radial4"/>
    <dgm:cxn modelId="{067A4307-5248-4EFC-805E-DB13E7B38B73}" type="presOf" srcId="{32385120-7678-4598-AD84-35E17D506628}" destId="{8E8D8D2D-0596-4138-B86E-67A188942218}" srcOrd="0" destOrd="0" presId="urn:microsoft.com/office/officeart/2005/8/layout/radial4"/>
    <dgm:cxn modelId="{E5C7706F-92B1-420F-8305-6892E44F6C82}" srcId="{29291804-DAC0-45C8-9E2C-A5AD9D54157F}" destId="{32385120-7678-4598-AD84-35E17D506628}" srcOrd="6" destOrd="0" parTransId="{B2067B77-F516-44A8-B76A-A37C98685F48}" sibTransId="{4D2A6CF6-6B27-4ACA-9192-5A6F59183FDD}"/>
    <dgm:cxn modelId="{D6809F1B-0ADF-47BD-9881-A373BC3089C4}" type="presOf" srcId="{2EBEFA5B-5EEA-49AD-84BA-568158983B52}" destId="{92CA9C05-4A23-47E3-8DE9-691271198ED6}" srcOrd="0" destOrd="0" presId="urn:microsoft.com/office/officeart/2005/8/layout/radial4"/>
    <dgm:cxn modelId="{E50AA013-D4F7-4A4E-A005-B26156A9B7B7}" srcId="{29291804-DAC0-45C8-9E2C-A5AD9D54157F}" destId="{2EBEFA5B-5EEA-49AD-84BA-568158983B52}" srcOrd="5" destOrd="0" parTransId="{91A727DA-2221-4741-A1F4-58B1E2C8AA95}" sibTransId="{12244293-5771-4FAC-B00B-6C8DE2F2A654}"/>
    <dgm:cxn modelId="{D7B5E80D-8DE3-453A-AB56-328F4D6169B5}" srcId="{0C20B8DB-170E-48D4-94C7-04B1D74F4E37}" destId="{29291804-DAC0-45C8-9E2C-A5AD9D54157F}" srcOrd="0" destOrd="0" parTransId="{A33774D1-2DA0-41F0-9944-12E53F9AF0B7}" sibTransId="{B715E302-674A-4E2C-838C-4C337823B844}"/>
    <dgm:cxn modelId="{EF21780F-518F-4D35-864C-13A481804E96}" srcId="{29291804-DAC0-45C8-9E2C-A5AD9D54157F}" destId="{39EEEF84-8640-4802-BCC0-AA72C4890C7E}" srcOrd="4" destOrd="0" parTransId="{7297E409-5ED0-47B2-BCEC-2AB4892EC939}" sibTransId="{1AEF1888-B800-45EC-9BBE-0830C20BB5D5}"/>
    <dgm:cxn modelId="{C0F5A27A-699F-47A5-BFB6-36C6F0AFABAD}" type="presOf" srcId="{C5179D65-1864-4C46-B511-64AC7913FEFC}" destId="{7BF07E2A-BF04-45D9-A636-4A16D36446F6}" srcOrd="0" destOrd="0" presId="urn:microsoft.com/office/officeart/2005/8/layout/radial4"/>
    <dgm:cxn modelId="{25EF10A2-7B4B-40DA-834E-2BB6DE80E85C}" type="presOf" srcId="{0C20B8DB-170E-48D4-94C7-04B1D74F4E37}" destId="{56E9121A-30E7-45F8-913A-3974A54D8F0D}" srcOrd="0" destOrd="0" presId="urn:microsoft.com/office/officeart/2005/8/layout/radial4"/>
    <dgm:cxn modelId="{284AE51C-2802-42F6-AADB-82CBD7A8D098}" srcId="{29291804-DAC0-45C8-9E2C-A5AD9D54157F}" destId="{32D00531-7975-4C06-9AEB-12665442135B}" srcOrd="2" destOrd="0" parTransId="{ED152367-5AD2-4853-90F6-4F0F5E455E9D}" sibTransId="{BCEFD1ED-C7F4-48FF-98CC-C4402E6A2B97}"/>
    <dgm:cxn modelId="{A087BB12-03D9-498D-944B-AD356D7D692E}" type="presOf" srcId="{B2067B77-F516-44A8-B76A-A37C98685F48}" destId="{5AE9DD54-3675-4B14-9BB4-1B515377EDF3}" srcOrd="0" destOrd="0" presId="urn:microsoft.com/office/officeart/2005/8/layout/radial4"/>
    <dgm:cxn modelId="{2D8FDD53-1C2B-4D66-8311-50E6B57957C1}" type="presOf" srcId="{91A727DA-2221-4741-A1F4-58B1E2C8AA95}" destId="{EADB07BC-EE7D-429F-86A7-3DEBECFCEF84}" srcOrd="0" destOrd="0" presId="urn:microsoft.com/office/officeart/2005/8/layout/radial4"/>
    <dgm:cxn modelId="{69B25848-6BE0-41B7-9295-7860293ECE1D}" type="presOf" srcId="{58213ADC-68A7-476E-95EB-7870720FDC52}" destId="{697A916D-E944-4DA2-A78A-5A721B4D0033}" srcOrd="0" destOrd="0" presId="urn:microsoft.com/office/officeart/2005/8/layout/radial4"/>
    <dgm:cxn modelId="{D5A27C29-FF58-4E86-85DF-207E7E6D009B}" srcId="{29291804-DAC0-45C8-9E2C-A5AD9D54157F}" destId="{244323F7-5BA0-45D2-849E-B8E8A0A57D1D}" srcOrd="3" destOrd="0" parTransId="{06E0896B-7D3B-45B8-9FA4-6EEF814D3BF2}" sibTransId="{E0F7ECE6-0029-47D9-AEC8-E5122D22C268}"/>
    <dgm:cxn modelId="{4C1AA9E1-E675-41F2-A6C2-6CB4E7C87E93}" type="presOf" srcId="{7297E409-5ED0-47B2-BCEC-2AB4892EC939}" destId="{B7C6D3AC-B2C5-4AC1-8CEA-2FD68A86F956}" srcOrd="0" destOrd="0" presId="urn:microsoft.com/office/officeart/2005/8/layout/radial4"/>
    <dgm:cxn modelId="{CEE7A22F-EC2A-4FB3-B8EF-A76A3E37A81A}" type="presOf" srcId="{39EEEF84-8640-4802-BCC0-AA72C4890C7E}" destId="{66656383-8AA7-46A3-A6A4-0C03FF0034A0}" srcOrd="0" destOrd="0" presId="urn:microsoft.com/office/officeart/2005/8/layout/radial4"/>
    <dgm:cxn modelId="{B40F852D-4EB2-4A9C-8748-D969BC647C05}" type="presOf" srcId="{987EFC7C-99E2-4C1D-B21B-D5DD91377CF5}" destId="{FC73B2DB-1245-4EBD-99BE-D920BFC104E3}" srcOrd="0" destOrd="0" presId="urn:microsoft.com/office/officeart/2005/8/layout/radial4"/>
    <dgm:cxn modelId="{B74106E0-9184-4EBE-88D9-F90AE285BFA8}" type="presOf" srcId="{06E0896B-7D3B-45B8-9FA4-6EEF814D3BF2}" destId="{43DD031C-8635-4403-B502-19EE989B8BDD}" srcOrd="0" destOrd="0" presId="urn:microsoft.com/office/officeart/2005/8/layout/radial4"/>
    <dgm:cxn modelId="{0E269805-C194-44CF-AEDB-7017934D140A}" type="presOf" srcId="{32D00531-7975-4C06-9AEB-12665442135B}" destId="{6D3F6A62-FE4C-4D75-A863-907D6F756FF7}" srcOrd="0" destOrd="0" presId="urn:microsoft.com/office/officeart/2005/8/layout/radial4"/>
    <dgm:cxn modelId="{2A2F9942-FFF2-4F7F-8ED1-E08EDAB36D61}" srcId="{29291804-DAC0-45C8-9E2C-A5AD9D54157F}" destId="{BD9A970F-441C-45E5-8AA2-959E4106DA6D}" srcOrd="0" destOrd="0" parTransId="{C5179D65-1864-4C46-B511-64AC7913FEFC}" sibTransId="{C6C32D67-90A3-4096-B440-5F33E0ED1E68}"/>
    <dgm:cxn modelId="{031D4020-DA32-46B4-A8C5-08225B748E9E}" type="presParOf" srcId="{56E9121A-30E7-45F8-913A-3974A54D8F0D}" destId="{EF7DC2D9-5250-4913-AA65-A870FA87418B}" srcOrd="0" destOrd="0" presId="urn:microsoft.com/office/officeart/2005/8/layout/radial4"/>
    <dgm:cxn modelId="{CEC355A9-7FDF-490B-B6C1-50D25FAD47B4}" type="presParOf" srcId="{56E9121A-30E7-45F8-913A-3974A54D8F0D}" destId="{7BF07E2A-BF04-45D9-A636-4A16D36446F6}" srcOrd="1" destOrd="0" presId="urn:microsoft.com/office/officeart/2005/8/layout/radial4"/>
    <dgm:cxn modelId="{72E7A9C9-D969-42C3-8996-A7C387B02BDE}" type="presParOf" srcId="{56E9121A-30E7-45F8-913A-3974A54D8F0D}" destId="{942B3B63-F12D-4D20-9117-E5AE55493691}" srcOrd="2" destOrd="0" presId="urn:microsoft.com/office/officeart/2005/8/layout/radial4"/>
    <dgm:cxn modelId="{72815BC5-0C23-48B7-80A6-64A6A88A767A}" type="presParOf" srcId="{56E9121A-30E7-45F8-913A-3974A54D8F0D}" destId="{697A916D-E944-4DA2-A78A-5A721B4D0033}" srcOrd="3" destOrd="0" presId="urn:microsoft.com/office/officeart/2005/8/layout/radial4"/>
    <dgm:cxn modelId="{04604A41-7E16-400E-8591-36AF69D30600}" type="presParOf" srcId="{56E9121A-30E7-45F8-913A-3974A54D8F0D}" destId="{FC73B2DB-1245-4EBD-99BE-D920BFC104E3}" srcOrd="4" destOrd="0" presId="urn:microsoft.com/office/officeart/2005/8/layout/radial4"/>
    <dgm:cxn modelId="{3E490C94-CF9C-490D-80EA-E3E0A8CB8164}" type="presParOf" srcId="{56E9121A-30E7-45F8-913A-3974A54D8F0D}" destId="{D13A9507-C691-4A2B-A90F-9BCB98177B73}" srcOrd="5" destOrd="0" presId="urn:microsoft.com/office/officeart/2005/8/layout/radial4"/>
    <dgm:cxn modelId="{15808CFC-7EAF-4ABB-BDE8-AA7C4C30C904}" type="presParOf" srcId="{56E9121A-30E7-45F8-913A-3974A54D8F0D}" destId="{6D3F6A62-FE4C-4D75-A863-907D6F756FF7}" srcOrd="6" destOrd="0" presId="urn:microsoft.com/office/officeart/2005/8/layout/radial4"/>
    <dgm:cxn modelId="{8477BDEA-A712-4FCF-8E53-49A30C361FDE}" type="presParOf" srcId="{56E9121A-30E7-45F8-913A-3974A54D8F0D}" destId="{43DD031C-8635-4403-B502-19EE989B8BDD}" srcOrd="7" destOrd="0" presId="urn:microsoft.com/office/officeart/2005/8/layout/radial4"/>
    <dgm:cxn modelId="{977B1DD6-8CE1-4D6C-8709-881A76A3686C}" type="presParOf" srcId="{56E9121A-30E7-45F8-913A-3974A54D8F0D}" destId="{7EDFD022-5607-4C11-AA1A-FA06A047194B}" srcOrd="8" destOrd="0" presId="urn:microsoft.com/office/officeart/2005/8/layout/radial4"/>
    <dgm:cxn modelId="{B65C2AC0-C88D-43D6-A81C-F80D2C833A11}" type="presParOf" srcId="{56E9121A-30E7-45F8-913A-3974A54D8F0D}" destId="{B7C6D3AC-B2C5-4AC1-8CEA-2FD68A86F956}" srcOrd="9" destOrd="0" presId="urn:microsoft.com/office/officeart/2005/8/layout/radial4"/>
    <dgm:cxn modelId="{A724C0B8-B9EA-46FB-9FE6-01B95A29FC18}" type="presParOf" srcId="{56E9121A-30E7-45F8-913A-3974A54D8F0D}" destId="{66656383-8AA7-46A3-A6A4-0C03FF0034A0}" srcOrd="10" destOrd="0" presId="urn:microsoft.com/office/officeart/2005/8/layout/radial4"/>
    <dgm:cxn modelId="{32011992-5691-4059-8E08-514744095CF2}" type="presParOf" srcId="{56E9121A-30E7-45F8-913A-3974A54D8F0D}" destId="{EADB07BC-EE7D-429F-86A7-3DEBECFCEF84}" srcOrd="11" destOrd="0" presId="urn:microsoft.com/office/officeart/2005/8/layout/radial4"/>
    <dgm:cxn modelId="{995580B0-D113-43A4-8B6A-F42DFB8028B5}" type="presParOf" srcId="{56E9121A-30E7-45F8-913A-3974A54D8F0D}" destId="{92CA9C05-4A23-47E3-8DE9-691271198ED6}" srcOrd="12" destOrd="0" presId="urn:microsoft.com/office/officeart/2005/8/layout/radial4"/>
    <dgm:cxn modelId="{5E81FF0B-FC64-4A28-A6F7-64C1E00D7F7B}" type="presParOf" srcId="{56E9121A-30E7-45F8-913A-3974A54D8F0D}" destId="{5AE9DD54-3675-4B14-9BB4-1B515377EDF3}" srcOrd="13" destOrd="0" presId="urn:microsoft.com/office/officeart/2005/8/layout/radial4"/>
    <dgm:cxn modelId="{9F21DC48-F86E-4291-86D6-BA2F7DA8799F}" type="presParOf" srcId="{56E9121A-30E7-45F8-913A-3974A54D8F0D}" destId="{8E8D8D2D-0596-4138-B86E-67A188942218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24523E-B3B8-4EC8-ADCF-1ACD543FF2E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CE1B4AC7-113B-4F93-A46B-B4202DF7B94D}">
      <dgm:prSet custT="1"/>
      <dgm:spPr>
        <a:solidFill>
          <a:schemeClr val="accent6"/>
        </a:solidFill>
      </dgm:spPr>
      <dgm:t>
        <a:bodyPr/>
        <a:lstStyle/>
        <a:p>
          <a:pPr rtl="0"/>
          <a:r>
            <a:rPr lang="es-MX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Título Tercero</a:t>
          </a:r>
        </a:p>
        <a:p>
          <a:pPr rtl="0"/>
          <a:r>
            <a:rPr lang="es-MX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Del Sistema Estatal de</a:t>
          </a:r>
        </a:p>
        <a:p>
          <a:pPr rtl="0"/>
          <a:r>
            <a:rPr lang="es-MX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Fiscalización</a:t>
          </a:r>
        </a:p>
        <a:p>
          <a:pPr rtl="0"/>
          <a:r>
            <a:rPr lang="es-MX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(Art. 36 Integrantes del SEF).</a:t>
          </a:r>
          <a:endParaRPr lang="es-MX" sz="20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B5F9AA-51D8-4E43-A7E0-510C765BF982}" type="parTrans" cxnId="{1040E18E-69A2-4E2D-8B8D-6FF5A870EF94}">
      <dgm:prSet/>
      <dgm:spPr/>
      <dgm:t>
        <a:bodyPr/>
        <a:lstStyle/>
        <a:p>
          <a:endParaRPr lang="es-MX"/>
        </a:p>
      </dgm:t>
    </dgm:pt>
    <dgm:pt modelId="{E49FD8A2-150D-43AA-B2EF-69E1BB07A1C9}" type="sibTrans" cxnId="{1040E18E-69A2-4E2D-8B8D-6FF5A870EF94}">
      <dgm:prSet/>
      <dgm:spPr/>
      <dgm:t>
        <a:bodyPr/>
        <a:lstStyle/>
        <a:p>
          <a:endParaRPr lang="es-MX"/>
        </a:p>
      </dgm:t>
    </dgm:pt>
    <dgm:pt modelId="{AC97EA35-C468-4F74-AA6D-E905C25D0679}">
      <dgm:prSet custT="1"/>
      <dgm:spPr>
        <a:solidFill>
          <a:schemeClr val="tx2"/>
        </a:solidFill>
      </dgm:spPr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III.- Los Síndicos Municipales;</a:t>
          </a:r>
          <a:endParaRPr lang="es-MX" sz="2000" dirty="0"/>
        </a:p>
      </dgm:t>
    </dgm:pt>
    <dgm:pt modelId="{3152CF4F-4A2D-4158-B159-145705A42010}" type="parTrans" cxnId="{4BFAA2A8-6C32-412E-8BF0-58693C1EB256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47E31E7D-751E-4AD7-83F9-BCAE3AB131CB}" type="sibTrans" cxnId="{4BFAA2A8-6C32-412E-8BF0-58693C1EB256}">
      <dgm:prSet/>
      <dgm:spPr/>
      <dgm:t>
        <a:bodyPr/>
        <a:lstStyle/>
        <a:p>
          <a:endParaRPr lang="es-MX"/>
        </a:p>
      </dgm:t>
    </dgm:pt>
    <dgm:pt modelId="{67DB26B7-4C41-483E-9047-5FFB30BB36FA}">
      <dgm:prSet custT="1"/>
      <dgm:spPr>
        <a:solidFill>
          <a:schemeClr val="tx2"/>
        </a:solidFill>
      </dgm:spPr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II.- La Secretaría de Contraloría y Transparencia Gubernamental;</a:t>
          </a:r>
          <a:endParaRPr lang="es-MX" sz="2000" dirty="0"/>
        </a:p>
      </dgm:t>
    </dgm:pt>
    <dgm:pt modelId="{2DF7FDA7-172C-4FE6-9C53-13AE87849029}" type="parTrans" cxnId="{B456824D-F837-4B54-A7E8-12C1EBB27B59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AC242515-4315-44C3-B7A3-B72C578EFB11}" type="sibTrans" cxnId="{B456824D-F837-4B54-A7E8-12C1EBB27B59}">
      <dgm:prSet/>
      <dgm:spPr/>
      <dgm:t>
        <a:bodyPr/>
        <a:lstStyle/>
        <a:p>
          <a:endParaRPr lang="es-MX"/>
        </a:p>
      </dgm:t>
    </dgm:pt>
    <dgm:pt modelId="{C13F04CE-99AA-4394-B40D-1260314E98FE}">
      <dgm:prSet custT="1"/>
      <dgm:spPr>
        <a:solidFill>
          <a:schemeClr val="tx2"/>
        </a:solidFill>
      </dgm:spPr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IV.- Los </a:t>
          </a:r>
          <a:r>
            <a:rPr lang="es-MX" sz="1800" dirty="0" smtClean="0">
              <a:latin typeface="Arial" panose="020B0604020202020204" pitchFamily="34" charset="0"/>
              <a:cs typeface="Arial" panose="020B0604020202020204" pitchFamily="34" charset="0"/>
            </a:rPr>
            <a:t>Ó</a:t>
          </a:r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rganos Internos de Control, establecidos en la CPEBC;</a:t>
          </a:r>
          <a:endParaRPr lang="es-MX" sz="2000" dirty="0"/>
        </a:p>
      </dgm:t>
    </dgm:pt>
    <dgm:pt modelId="{64032CAF-F2EF-4052-9A6B-5EA78AC9A284}" type="parTrans" cxnId="{B334C38A-AE39-4023-88C1-261F797D84AF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11C2090B-AD80-44B3-A226-1495C2162DFA}" type="sibTrans" cxnId="{B334C38A-AE39-4023-88C1-261F797D84AF}">
      <dgm:prSet/>
      <dgm:spPr/>
      <dgm:t>
        <a:bodyPr/>
        <a:lstStyle/>
        <a:p>
          <a:endParaRPr lang="es-MX"/>
        </a:p>
      </dgm:t>
    </dgm:pt>
    <dgm:pt modelId="{7DB78D7F-46E1-4B9C-B719-0763B2C1CABA}">
      <dgm:prSet custT="1"/>
      <dgm:spPr>
        <a:solidFill>
          <a:schemeClr val="tx2"/>
        </a:solidFill>
      </dgm:spPr>
      <dgm:t>
        <a:bodyPr/>
        <a:lstStyle/>
        <a:p>
          <a:r>
            <a:rPr lang="es-MX" sz="2000" dirty="0" smtClean="0">
              <a:latin typeface="Arial" panose="020B0604020202020204" pitchFamily="34" charset="0"/>
              <a:cs typeface="Arial" panose="020B0604020202020204" pitchFamily="34" charset="0"/>
            </a:rPr>
            <a:t>V.- El Presidente del Comité de Participación Ciudadana que refiere esta Ley. </a:t>
          </a:r>
          <a:endParaRPr lang="es-MX" sz="2000" dirty="0"/>
        </a:p>
      </dgm:t>
    </dgm:pt>
    <dgm:pt modelId="{56E0CE99-83F7-4DE3-994D-D99B0F3481DC}" type="parTrans" cxnId="{34342AAE-4393-440B-B4A8-51FCDCB1EA13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D8E60BF-B1F7-42A0-A6CC-82D73823BAB5}" type="sibTrans" cxnId="{34342AAE-4393-440B-B4A8-51FCDCB1EA13}">
      <dgm:prSet/>
      <dgm:spPr/>
      <dgm:t>
        <a:bodyPr/>
        <a:lstStyle/>
        <a:p>
          <a:endParaRPr lang="es-MX"/>
        </a:p>
      </dgm:t>
    </dgm:pt>
    <dgm:pt modelId="{4729DA58-F406-40A5-B4F3-72A699BE3A71}">
      <dgm:prSet custT="1"/>
      <dgm:spPr>
        <a:solidFill>
          <a:schemeClr val="tx2"/>
        </a:solidFill>
      </dgm:spPr>
      <dgm:t>
        <a:bodyPr/>
        <a:lstStyle/>
        <a:p>
          <a:r>
            <a:rPr lang="es-MX" sz="2000" dirty="0" smtClean="0">
              <a:latin typeface="Arial" pitchFamily="34" charset="0"/>
              <a:cs typeface="Arial" pitchFamily="34" charset="0"/>
            </a:rPr>
            <a:t>I.- La Auditoría Superior del Estado;</a:t>
          </a:r>
          <a:endParaRPr lang="es-MX" sz="2000" dirty="0">
            <a:latin typeface="Arial" pitchFamily="34" charset="0"/>
            <a:cs typeface="Arial" pitchFamily="34" charset="0"/>
          </a:endParaRPr>
        </a:p>
      </dgm:t>
    </dgm:pt>
    <dgm:pt modelId="{6C90E8CC-5C98-41E3-93AA-CC22372DF5EF}" type="sibTrans" cxnId="{428B9349-57FF-4657-8191-0B167E0BFE04}">
      <dgm:prSet/>
      <dgm:spPr/>
      <dgm:t>
        <a:bodyPr/>
        <a:lstStyle/>
        <a:p>
          <a:endParaRPr lang="es-MX"/>
        </a:p>
      </dgm:t>
    </dgm:pt>
    <dgm:pt modelId="{EE2D3749-BFB5-4C67-A946-2E61053AAE10}" type="parTrans" cxnId="{428B9349-57FF-4657-8191-0B167E0BFE0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E55BB7AE-D946-46DE-AE26-CDDCE72004BA}" type="pres">
      <dgm:prSet presAssocID="{C724523E-B3B8-4EC8-ADCF-1ACD543FF2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363853B2-B7F7-4DCA-B6E5-C620A350A055}" type="pres">
      <dgm:prSet presAssocID="{CE1B4AC7-113B-4F93-A46B-B4202DF7B94D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D1E213FC-9DEB-4991-960B-9852C8CD3520}" type="pres">
      <dgm:prSet presAssocID="{CE1B4AC7-113B-4F93-A46B-B4202DF7B94D}" presName="rootComposite1" presStyleCnt="0"/>
      <dgm:spPr/>
      <dgm:t>
        <a:bodyPr/>
        <a:lstStyle/>
        <a:p>
          <a:endParaRPr lang="es-MX"/>
        </a:p>
      </dgm:t>
    </dgm:pt>
    <dgm:pt modelId="{E354CD71-6634-4960-B0E3-4795BA39D333}" type="pres">
      <dgm:prSet presAssocID="{CE1B4AC7-113B-4F93-A46B-B4202DF7B94D}" presName="rootText1" presStyleLbl="node0" presStyleIdx="0" presStyleCnt="1" custScaleX="111672" custScaleY="45016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FD40A60-B9E0-465A-A2C0-756102CE314A}" type="pres">
      <dgm:prSet presAssocID="{CE1B4AC7-113B-4F93-A46B-B4202DF7B94D}" presName="rootConnector1" presStyleLbl="node1" presStyleIdx="0" presStyleCnt="0"/>
      <dgm:spPr/>
      <dgm:t>
        <a:bodyPr/>
        <a:lstStyle/>
        <a:p>
          <a:endParaRPr lang="es-MX"/>
        </a:p>
      </dgm:t>
    </dgm:pt>
    <dgm:pt modelId="{C319F128-2B97-4A40-8168-4755108AA39E}" type="pres">
      <dgm:prSet presAssocID="{CE1B4AC7-113B-4F93-A46B-B4202DF7B94D}" presName="hierChild2" presStyleCnt="0"/>
      <dgm:spPr/>
      <dgm:t>
        <a:bodyPr/>
        <a:lstStyle/>
        <a:p>
          <a:endParaRPr lang="es-MX"/>
        </a:p>
      </dgm:t>
    </dgm:pt>
    <dgm:pt modelId="{B918A610-81B1-41B9-A37F-B8973898AA6D}" type="pres">
      <dgm:prSet presAssocID="{EE2D3749-BFB5-4C67-A946-2E61053AAE10}" presName="Name64" presStyleLbl="parChTrans1D2" presStyleIdx="0" presStyleCnt="5"/>
      <dgm:spPr/>
      <dgm:t>
        <a:bodyPr/>
        <a:lstStyle/>
        <a:p>
          <a:endParaRPr lang="es-MX"/>
        </a:p>
      </dgm:t>
    </dgm:pt>
    <dgm:pt modelId="{A0528F09-CFFE-4CC4-824C-CD4D8CD295BB}" type="pres">
      <dgm:prSet presAssocID="{4729DA58-F406-40A5-B4F3-72A699BE3A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0E91B981-A0E6-442C-A8D1-0AEE492E1B01}" type="pres">
      <dgm:prSet presAssocID="{4729DA58-F406-40A5-B4F3-72A699BE3A71}" presName="rootComposite" presStyleCnt="0"/>
      <dgm:spPr/>
      <dgm:t>
        <a:bodyPr/>
        <a:lstStyle/>
        <a:p>
          <a:endParaRPr lang="es-MX"/>
        </a:p>
      </dgm:t>
    </dgm:pt>
    <dgm:pt modelId="{E3699284-7945-40F9-AA97-CBD02CA248C6}" type="pres">
      <dgm:prSet presAssocID="{4729DA58-F406-40A5-B4F3-72A699BE3A71}" presName="rootText" presStyleLbl="node2" presStyleIdx="0" presStyleCnt="5" custScaleX="302549" custScaleY="12516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3984A7C-8D16-4465-8A7F-3DF6ED9C485C}" type="pres">
      <dgm:prSet presAssocID="{4729DA58-F406-40A5-B4F3-72A699BE3A71}" presName="rootConnector" presStyleLbl="node2" presStyleIdx="0" presStyleCnt="5"/>
      <dgm:spPr/>
      <dgm:t>
        <a:bodyPr/>
        <a:lstStyle/>
        <a:p>
          <a:endParaRPr lang="es-MX"/>
        </a:p>
      </dgm:t>
    </dgm:pt>
    <dgm:pt modelId="{0AB76493-D002-4BB6-A95A-AF84BF5B4BFA}" type="pres">
      <dgm:prSet presAssocID="{4729DA58-F406-40A5-B4F3-72A699BE3A71}" presName="hierChild4" presStyleCnt="0"/>
      <dgm:spPr/>
      <dgm:t>
        <a:bodyPr/>
        <a:lstStyle/>
        <a:p>
          <a:endParaRPr lang="es-MX"/>
        </a:p>
      </dgm:t>
    </dgm:pt>
    <dgm:pt modelId="{6467F6ED-3DBC-48AB-8EA6-EC3B0B24B251}" type="pres">
      <dgm:prSet presAssocID="{4729DA58-F406-40A5-B4F3-72A699BE3A71}" presName="hierChild5" presStyleCnt="0"/>
      <dgm:spPr/>
      <dgm:t>
        <a:bodyPr/>
        <a:lstStyle/>
        <a:p>
          <a:endParaRPr lang="es-MX"/>
        </a:p>
      </dgm:t>
    </dgm:pt>
    <dgm:pt modelId="{60905969-6452-446D-AFF7-06B4ACFE909A}" type="pres">
      <dgm:prSet presAssocID="{2DF7FDA7-172C-4FE6-9C53-13AE87849029}" presName="Name64" presStyleLbl="parChTrans1D2" presStyleIdx="1" presStyleCnt="5"/>
      <dgm:spPr/>
      <dgm:t>
        <a:bodyPr/>
        <a:lstStyle/>
        <a:p>
          <a:endParaRPr lang="es-MX"/>
        </a:p>
      </dgm:t>
    </dgm:pt>
    <dgm:pt modelId="{6826642C-3947-428C-9BBA-EDE1176B90BC}" type="pres">
      <dgm:prSet presAssocID="{67DB26B7-4C41-483E-9047-5FFB30BB36F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E58A0C09-00D0-4918-BBE9-101802ADBFCD}" type="pres">
      <dgm:prSet presAssocID="{67DB26B7-4C41-483E-9047-5FFB30BB36FA}" presName="rootComposite" presStyleCnt="0"/>
      <dgm:spPr/>
      <dgm:t>
        <a:bodyPr/>
        <a:lstStyle/>
        <a:p>
          <a:endParaRPr lang="es-MX"/>
        </a:p>
      </dgm:t>
    </dgm:pt>
    <dgm:pt modelId="{4414C3A8-DE7B-4F6F-9060-C1B4FCF04E50}" type="pres">
      <dgm:prSet presAssocID="{67DB26B7-4C41-483E-9047-5FFB30BB36FA}" presName="rootText" presStyleLbl="node2" presStyleIdx="1" presStyleCnt="5" custScaleX="300738" custScaleY="125160" custLinFactNeighborX="12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BB1310-9B03-4BD8-A360-AE62E73E94E7}" type="pres">
      <dgm:prSet presAssocID="{67DB26B7-4C41-483E-9047-5FFB30BB36FA}" presName="rootConnector" presStyleLbl="node2" presStyleIdx="1" presStyleCnt="5"/>
      <dgm:spPr/>
      <dgm:t>
        <a:bodyPr/>
        <a:lstStyle/>
        <a:p>
          <a:endParaRPr lang="es-MX"/>
        </a:p>
      </dgm:t>
    </dgm:pt>
    <dgm:pt modelId="{FE2551C7-7707-47F4-8A55-67B213255D12}" type="pres">
      <dgm:prSet presAssocID="{67DB26B7-4C41-483E-9047-5FFB30BB36FA}" presName="hierChild4" presStyleCnt="0"/>
      <dgm:spPr/>
      <dgm:t>
        <a:bodyPr/>
        <a:lstStyle/>
        <a:p>
          <a:endParaRPr lang="es-MX"/>
        </a:p>
      </dgm:t>
    </dgm:pt>
    <dgm:pt modelId="{5913A0EE-3D55-4C9C-AA8D-A35EDF7ABE1D}" type="pres">
      <dgm:prSet presAssocID="{67DB26B7-4C41-483E-9047-5FFB30BB36FA}" presName="hierChild5" presStyleCnt="0"/>
      <dgm:spPr/>
      <dgm:t>
        <a:bodyPr/>
        <a:lstStyle/>
        <a:p>
          <a:endParaRPr lang="es-MX"/>
        </a:p>
      </dgm:t>
    </dgm:pt>
    <dgm:pt modelId="{4BF0F6D2-36B1-4CBD-9DB1-C660E4529BE9}" type="pres">
      <dgm:prSet presAssocID="{3152CF4F-4A2D-4158-B159-145705A42010}" presName="Name64" presStyleLbl="parChTrans1D2" presStyleIdx="2" presStyleCnt="5"/>
      <dgm:spPr/>
      <dgm:t>
        <a:bodyPr/>
        <a:lstStyle/>
        <a:p>
          <a:endParaRPr lang="es-MX"/>
        </a:p>
      </dgm:t>
    </dgm:pt>
    <dgm:pt modelId="{36030AC0-F2F3-4DD0-9FBB-4C30B61D5530}" type="pres">
      <dgm:prSet presAssocID="{AC97EA35-C468-4F74-AA6D-E905C25D067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429F9E0-0E7F-4ADA-8E2F-FA554C17992A}" type="pres">
      <dgm:prSet presAssocID="{AC97EA35-C468-4F74-AA6D-E905C25D0679}" presName="rootComposite" presStyleCnt="0"/>
      <dgm:spPr/>
      <dgm:t>
        <a:bodyPr/>
        <a:lstStyle/>
        <a:p>
          <a:endParaRPr lang="es-MX"/>
        </a:p>
      </dgm:t>
    </dgm:pt>
    <dgm:pt modelId="{0D276D32-1048-4056-A40B-9D83DD3BD53A}" type="pres">
      <dgm:prSet presAssocID="{AC97EA35-C468-4F74-AA6D-E905C25D0679}" presName="rootText" presStyleLbl="node2" presStyleIdx="2" presStyleCnt="5" custScaleX="303254" custLinFactNeighborX="12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21A9540-5F3C-4594-AA7B-96C6C61FDAB7}" type="pres">
      <dgm:prSet presAssocID="{AC97EA35-C468-4F74-AA6D-E905C25D0679}" presName="rootConnector" presStyleLbl="node2" presStyleIdx="2" presStyleCnt="5"/>
      <dgm:spPr/>
      <dgm:t>
        <a:bodyPr/>
        <a:lstStyle/>
        <a:p>
          <a:endParaRPr lang="es-MX"/>
        </a:p>
      </dgm:t>
    </dgm:pt>
    <dgm:pt modelId="{4629AD4E-FA34-46C8-B8C9-4CF54348DCFB}" type="pres">
      <dgm:prSet presAssocID="{AC97EA35-C468-4F74-AA6D-E905C25D0679}" presName="hierChild4" presStyleCnt="0"/>
      <dgm:spPr/>
      <dgm:t>
        <a:bodyPr/>
        <a:lstStyle/>
        <a:p>
          <a:endParaRPr lang="es-MX"/>
        </a:p>
      </dgm:t>
    </dgm:pt>
    <dgm:pt modelId="{2490B337-7EA8-4F36-8433-0CB5AA1C43F5}" type="pres">
      <dgm:prSet presAssocID="{AC97EA35-C468-4F74-AA6D-E905C25D0679}" presName="hierChild5" presStyleCnt="0"/>
      <dgm:spPr/>
      <dgm:t>
        <a:bodyPr/>
        <a:lstStyle/>
        <a:p>
          <a:endParaRPr lang="es-MX"/>
        </a:p>
      </dgm:t>
    </dgm:pt>
    <dgm:pt modelId="{D824A751-E159-4705-81C9-FAB1ED6632F4}" type="pres">
      <dgm:prSet presAssocID="{64032CAF-F2EF-4052-9A6B-5EA78AC9A284}" presName="Name64" presStyleLbl="parChTrans1D2" presStyleIdx="3" presStyleCnt="5"/>
      <dgm:spPr/>
      <dgm:t>
        <a:bodyPr/>
        <a:lstStyle/>
        <a:p>
          <a:endParaRPr lang="es-MX"/>
        </a:p>
      </dgm:t>
    </dgm:pt>
    <dgm:pt modelId="{0811C898-AB0A-41BF-AEEC-42C7B8F15910}" type="pres">
      <dgm:prSet presAssocID="{C13F04CE-99AA-4394-B40D-1260314E98FE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CD57EF81-9EC8-4779-AA09-B29D144A4346}" type="pres">
      <dgm:prSet presAssocID="{C13F04CE-99AA-4394-B40D-1260314E98FE}" presName="rootComposite" presStyleCnt="0"/>
      <dgm:spPr/>
      <dgm:t>
        <a:bodyPr/>
        <a:lstStyle/>
        <a:p>
          <a:endParaRPr lang="es-MX"/>
        </a:p>
      </dgm:t>
    </dgm:pt>
    <dgm:pt modelId="{6624FB96-93AF-4B1E-B72A-EB87D53F9306}" type="pres">
      <dgm:prSet presAssocID="{C13F04CE-99AA-4394-B40D-1260314E98FE}" presName="rootText" presStyleLbl="node2" presStyleIdx="3" presStyleCnt="5" custScaleX="300738" custLinFactNeighborX="126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D01502F-C83A-43AC-9A6F-BA7D0260EFB8}" type="pres">
      <dgm:prSet presAssocID="{C13F04CE-99AA-4394-B40D-1260314E98FE}" presName="rootConnector" presStyleLbl="node2" presStyleIdx="3" presStyleCnt="5"/>
      <dgm:spPr/>
      <dgm:t>
        <a:bodyPr/>
        <a:lstStyle/>
        <a:p>
          <a:endParaRPr lang="es-MX"/>
        </a:p>
      </dgm:t>
    </dgm:pt>
    <dgm:pt modelId="{0D98A9BB-50CB-4652-867E-759A4242F1DF}" type="pres">
      <dgm:prSet presAssocID="{C13F04CE-99AA-4394-B40D-1260314E98FE}" presName="hierChild4" presStyleCnt="0"/>
      <dgm:spPr/>
      <dgm:t>
        <a:bodyPr/>
        <a:lstStyle/>
        <a:p>
          <a:endParaRPr lang="es-MX"/>
        </a:p>
      </dgm:t>
    </dgm:pt>
    <dgm:pt modelId="{B156EDEC-19B0-4B5A-B831-0D221E71FFF6}" type="pres">
      <dgm:prSet presAssocID="{C13F04CE-99AA-4394-B40D-1260314E98FE}" presName="hierChild5" presStyleCnt="0"/>
      <dgm:spPr/>
      <dgm:t>
        <a:bodyPr/>
        <a:lstStyle/>
        <a:p>
          <a:endParaRPr lang="es-MX"/>
        </a:p>
      </dgm:t>
    </dgm:pt>
    <dgm:pt modelId="{76FE6195-1AE8-4567-B52F-73245F344D2E}" type="pres">
      <dgm:prSet presAssocID="{56E0CE99-83F7-4DE3-994D-D99B0F3481DC}" presName="Name64" presStyleLbl="parChTrans1D2" presStyleIdx="4" presStyleCnt="5"/>
      <dgm:spPr/>
      <dgm:t>
        <a:bodyPr/>
        <a:lstStyle/>
        <a:p>
          <a:endParaRPr lang="es-MX"/>
        </a:p>
      </dgm:t>
    </dgm:pt>
    <dgm:pt modelId="{C6CD2F4D-0F35-40D2-ABE5-E77D911EC9D9}" type="pres">
      <dgm:prSet presAssocID="{7DB78D7F-46E1-4B9C-B719-0763B2C1CA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103C692-A349-4E01-896D-87E6FB9FD56B}" type="pres">
      <dgm:prSet presAssocID="{7DB78D7F-46E1-4B9C-B719-0763B2C1CABA}" presName="rootComposite" presStyleCnt="0"/>
      <dgm:spPr/>
      <dgm:t>
        <a:bodyPr/>
        <a:lstStyle/>
        <a:p>
          <a:endParaRPr lang="es-MX"/>
        </a:p>
      </dgm:t>
    </dgm:pt>
    <dgm:pt modelId="{A335A797-8960-4DB2-BDB5-3FA33AC6F1DB}" type="pres">
      <dgm:prSet presAssocID="{7DB78D7F-46E1-4B9C-B719-0763B2C1CABA}" presName="rootText" presStyleLbl="node2" presStyleIdx="4" presStyleCnt="5" custScaleX="30412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6F974C-BCD9-4575-B3BB-8BA559ABD49E}" type="pres">
      <dgm:prSet presAssocID="{7DB78D7F-46E1-4B9C-B719-0763B2C1CABA}" presName="rootConnector" presStyleLbl="node2" presStyleIdx="4" presStyleCnt="5"/>
      <dgm:spPr/>
      <dgm:t>
        <a:bodyPr/>
        <a:lstStyle/>
        <a:p>
          <a:endParaRPr lang="es-MX"/>
        </a:p>
      </dgm:t>
    </dgm:pt>
    <dgm:pt modelId="{281CBF6D-BE7C-4344-B9BD-DBF9A4A5E872}" type="pres">
      <dgm:prSet presAssocID="{7DB78D7F-46E1-4B9C-B719-0763B2C1CABA}" presName="hierChild4" presStyleCnt="0"/>
      <dgm:spPr/>
      <dgm:t>
        <a:bodyPr/>
        <a:lstStyle/>
        <a:p>
          <a:endParaRPr lang="es-MX"/>
        </a:p>
      </dgm:t>
    </dgm:pt>
    <dgm:pt modelId="{9C4E961D-89BE-4B48-903B-76837FB002C3}" type="pres">
      <dgm:prSet presAssocID="{7DB78D7F-46E1-4B9C-B719-0763B2C1CABA}" presName="hierChild5" presStyleCnt="0"/>
      <dgm:spPr/>
      <dgm:t>
        <a:bodyPr/>
        <a:lstStyle/>
        <a:p>
          <a:endParaRPr lang="es-MX"/>
        </a:p>
      </dgm:t>
    </dgm:pt>
    <dgm:pt modelId="{5150AECF-209D-44E8-AFFF-4801627688F6}" type="pres">
      <dgm:prSet presAssocID="{CE1B4AC7-113B-4F93-A46B-B4202DF7B94D}" presName="hierChild3" presStyleCnt="0"/>
      <dgm:spPr/>
      <dgm:t>
        <a:bodyPr/>
        <a:lstStyle/>
        <a:p>
          <a:endParaRPr lang="es-MX"/>
        </a:p>
      </dgm:t>
    </dgm:pt>
  </dgm:ptLst>
  <dgm:cxnLst>
    <dgm:cxn modelId="{79C0ADDB-862D-4792-8C6B-14181B693286}" type="presOf" srcId="{67DB26B7-4C41-483E-9047-5FFB30BB36FA}" destId="{23BB1310-9B03-4BD8-A360-AE62E73E94E7}" srcOrd="1" destOrd="0" presId="urn:microsoft.com/office/officeart/2009/3/layout/HorizontalOrganizationChart"/>
    <dgm:cxn modelId="{428B9349-57FF-4657-8191-0B167E0BFE04}" srcId="{CE1B4AC7-113B-4F93-A46B-B4202DF7B94D}" destId="{4729DA58-F406-40A5-B4F3-72A699BE3A71}" srcOrd="0" destOrd="0" parTransId="{EE2D3749-BFB5-4C67-A946-2E61053AAE10}" sibTransId="{6C90E8CC-5C98-41E3-93AA-CC22372DF5EF}"/>
    <dgm:cxn modelId="{C7B1DF54-84FF-4CA3-AC5D-94F264F17F8D}" type="presOf" srcId="{C724523E-B3B8-4EC8-ADCF-1ACD543FF2EC}" destId="{E55BB7AE-D946-46DE-AE26-CDDCE72004BA}" srcOrd="0" destOrd="0" presId="urn:microsoft.com/office/officeart/2009/3/layout/HorizontalOrganizationChart"/>
    <dgm:cxn modelId="{00C33400-35FE-4E8C-8A34-AA03F1D6E8D1}" type="presOf" srcId="{CE1B4AC7-113B-4F93-A46B-B4202DF7B94D}" destId="{E354CD71-6634-4960-B0E3-4795BA39D333}" srcOrd="0" destOrd="0" presId="urn:microsoft.com/office/officeart/2009/3/layout/HorizontalOrganizationChart"/>
    <dgm:cxn modelId="{93F84013-2093-42FA-93F2-694BFFB35BDD}" type="presOf" srcId="{4729DA58-F406-40A5-B4F3-72A699BE3A71}" destId="{B3984A7C-8D16-4465-8A7F-3DF6ED9C485C}" srcOrd="1" destOrd="0" presId="urn:microsoft.com/office/officeart/2009/3/layout/HorizontalOrganizationChart"/>
    <dgm:cxn modelId="{BA4E9741-F15E-4880-ABFA-2AFE0EDA69BE}" type="presOf" srcId="{64032CAF-F2EF-4052-9A6B-5EA78AC9A284}" destId="{D824A751-E159-4705-81C9-FAB1ED6632F4}" srcOrd="0" destOrd="0" presId="urn:microsoft.com/office/officeart/2009/3/layout/HorizontalOrganizationChart"/>
    <dgm:cxn modelId="{1040E18E-69A2-4E2D-8B8D-6FF5A870EF94}" srcId="{C724523E-B3B8-4EC8-ADCF-1ACD543FF2EC}" destId="{CE1B4AC7-113B-4F93-A46B-B4202DF7B94D}" srcOrd="0" destOrd="0" parTransId="{97B5F9AA-51D8-4E43-A7E0-510C765BF982}" sibTransId="{E49FD8A2-150D-43AA-B2EF-69E1BB07A1C9}"/>
    <dgm:cxn modelId="{0D8C804C-E1E7-45AF-B8DB-5EB8C9E139D3}" type="presOf" srcId="{4729DA58-F406-40A5-B4F3-72A699BE3A71}" destId="{E3699284-7945-40F9-AA97-CBD02CA248C6}" srcOrd="0" destOrd="0" presId="urn:microsoft.com/office/officeart/2009/3/layout/HorizontalOrganizationChart"/>
    <dgm:cxn modelId="{5669A4A8-A137-411A-B0E3-AB8170C91DDF}" type="presOf" srcId="{2DF7FDA7-172C-4FE6-9C53-13AE87849029}" destId="{60905969-6452-446D-AFF7-06B4ACFE909A}" srcOrd="0" destOrd="0" presId="urn:microsoft.com/office/officeart/2009/3/layout/HorizontalOrganizationChart"/>
    <dgm:cxn modelId="{061B32EC-BFCC-4AB6-A1FA-61B542C308B9}" type="presOf" srcId="{3152CF4F-4A2D-4158-B159-145705A42010}" destId="{4BF0F6D2-36B1-4CBD-9DB1-C660E4529BE9}" srcOrd="0" destOrd="0" presId="urn:microsoft.com/office/officeart/2009/3/layout/HorizontalOrganizationChart"/>
    <dgm:cxn modelId="{65990111-9748-4F16-963C-05D5A2343F0A}" type="presOf" srcId="{C13F04CE-99AA-4394-B40D-1260314E98FE}" destId="{6624FB96-93AF-4B1E-B72A-EB87D53F9306}" srcOrd="0" destOrd="0" presId="urn:microsoft.com/office/officeart/2009/3/layout/HorizontalOrganizationChart"/>
    <dgm:cxn modelId="{37E39FE0-2DD0-49AB-9D23-D7ABF8439D5A}" type="presOf" srcId="{AC97EA35-C468-4F74-AA6D-E905C25D0679}" destId="{0D276D32-1048-4056-A40B-9D83DD3BD53A}" srcOrd="0" destOrd="0" presId="urn:microsoft.com/office/officeart/2009/3/layout/HorizontalOrganizationChart"/>
    <dgm:cxn modelId="{1FAFF74D-E1DA-4615-8847-A807F8B51556}" type="presOf" srcId="{AC97EA35-C468-4F74-AA6D-E905C25D0679}" destId="{021A9540-5F3C-4594-AA7B-96C6C61FDAB7}" srcOrd="1" destOrd="0" presId="urn:microsoft.com/office/officeart/2009/3/layout/HorizontalOrganizationChart"/>
    <dgm:cxn modelId="{4BFAA2A8-6C32-412E-8BF0-58693C1EB256}" srcId="{CE1B4AC7-113B-4F93-A46B-B4202DF7B94D}" destId="{AC97EA35-C468-4F74-AA6D-E905C25D0679}" srcOrd="2" destOrd="0" parTransId="{3152CF4F-4A2D-4158-B159-145705A42010}" sibTransId="{47E31E7D-751E-4AD7-83F9-BCAE3AB131CB}"/>
    <dgm:cxn modelId="{B456824D-F837-4B54-A7E8-12C1EBB27B59}" srcId="{CE1B4AC7-113B-4F93-A46B-B4202DF7B94D}" destId="{67DB26B7-4C41-483E-9047-5FFB30BB36FA}" srcOrd="1" destOrd="0" parTransId="{2DF7FDA7-172C-4FE6-9C53-13AE87849029}" sibTransId="{AC242515-4315-44C3-B7A3-B72C578EFB11}"/>
    <dgm:cxn modelId="{0F8277AD-E632-4428-9C0B-D77E8AE8BD1A}" type="presOf" srcId="{7DB78D7F-46E1-4B9C-B719-0763B2C1CABA}" destId="{1F6F974C-BCD9-4575-B3BB-8BA559ABD49E}" srcOrd="1" destOrd="0" presId="urn:microsoft.com/office/officeart/2009/3/layout/HorizontalOrganizationChart"/>
    <dgm:cxn modelId="{B334C38A-AE39-4023-88C1-261F797D84AF}" srcId="{CE1B4AC7-113B-4F93-A46B-B4202DF7B94D}" destId="{C13F04CE-99AA-4394-B40D-1260314E98FE}" srcOrd="3" destOrd="0" parTransId="{64032CAF-F2EF-4052-9A6B-5EA78AC9A284}" sibTransId="{11C2090B-AD80-44B3-A226-1495C2162DFA}"/>
    <dgm:cxn modelId="{555F2EA9-B1B4-4CB5-B313-3CB44EC59851}" type="presOf" srcId="{67DB26B7-4C41-483E-9047-5FFB30BB36FA}" destId="{4414C3A8-DE7B-4F6F-9060-C1B4FCF04E50}" srcOrd="0" destOrd="0" presId="urn:microsoft.com/office/officeart/2009/3/layout/HorizontalOrganizationChart"/>
    <dgm:cxn modelId="{34342AAE-4393-440B-B4A8-51FCDCB1EA13}" srcId="{CE1B4AC7-113B-4F93-A46B-B4202DF7B94D}" destId="{7DB78D7F-46E1-4B9C-B719-0763B2C1CABA}" srcOrd="4" destOrd="0" parTransId="{56E0CE99-83F7-4DE3-994D-D99B0F3481DC}" sibTransId="{FD8E60BF-B1F7-42A0-A6CC-82D73823BAB5}"/>
    <dgm:cxn modelId="{148F3B60-6727-4E50-A2E6-B8D5CB2EAC51}" type="presOf" srcId="{CE1B4AC7-113B-4F93-A46B-B4202DF7B94D}" destId="{3FD40A60-B9E0-465A-A2C0-756102CE314A}" srcOrd="1" destOrd="0" presId="urn:microsoft.com/office/officeart/2009/3/layout/HorizontalOrganizationChart"/>
    <dgm:cxn modelId="{CDDA0902-DD0F-4FC8-AD3F-DAC54C5989E2}" type="presOf" srcId="{7DB78D7F-46E1-4B9C-B719-0763B2C1CABA}" destId="{A335A797-8960-4DB2-BDB5-3FA33AC6F1DB}" srcOrd="0" destOrd="0" presId="urn:microsoft.com/office/officeart/2009/3/layout/HorizontalOrganizationChart"/>
    <dgm:cxn modelId="{E9EBAD68-6470-42DD-8434-76C6F852725E}" type="presOf" srcId="{56E0CE99-83F7-4DE3-994D-D99B0F3481DC}" destId="{76FE6195-1AE8-4567-B52F-73245F344D2E}" srcOrd="0" destOrd="0" presId="urn:microsoft.com/office/officeart/2009/3/layout/HorizontalOrganizationChart"/>
    <dgm:cxn modelId="{D7C44870-1DDA-44BA-81B1-D72EBEC374C8}" type="presOf" srcId="{EE2D3749-BFB5-4C67-A946-2E61053AAE10}" destId="{B918A610-81B1-41B9-A37F-B8973898AA6D}" srcOrd="0" destOrd="0" presId="urn:microsoft.com/office/officeart/2009/3/layout/HorizontalOrganizationChart"/>
    <dgm:cxn modelId="{4FC6AED3-5859-4790-9F01-F46B7F896259}" type="presOf" srcId="{C13F04CE-99AA-4394-B40D-1260314E98FE}" destId="{5D01502F-C83A-43AC-9A6F-BA7D0260EFB8}" srcOrd="1" destOrd="0" presId="urn:microsoft.com/office/officeart/2009/3/layout/HorizontalOrganizationChart"/>
    <dgm:cxn modelId="{8DBF6BDA-ADEF-4DC5-B075-B538C1B5DEED}" type="presParOf" srcId="{E55BB7AE-D946-46DE-AE26-CDDCE72004BA}" destId="{363853B2-B7F7-4DCA-B6E5-C620A350A055}" srcOrd="0" destOrd="0" presId="urn:microsoft.com/office/officeart/2009/3/layout/HorizontalOrganizationChart"/>
    <dgm:cxn modelId="{1067BC08-9B59-441B-A121-DE7E51013C33}" type="presParOf" srcId="{363853B2-B7F7-4DCA-B6E5-C620A350A055}" destId="{D1E213FC-9DEB-4991-960B-9852C8CD3520}" srcOrd="0" destOrd="0" presId="urn:microsoft.com/office/officeart/2009/3/layout/HorizontalOrganizationChart"/>
    <dgm:cxn modelId="{A177F54B-A39B-4B13-AF06-923A8AC31110}" type="presParOf" srcId="{D1E213FC-9DEB-4991-960B-9852C8CD3520}" destId="{E354CD71-6634-4960-B0E3-4795BA39D333}" srcOrd="0" destOrd="0" presId="urn:microsoft.com/office/officeart/2009/3/layout/HorizontalOrganizationChart"/>
    <dgm:cxn modelId="{6F4BB0AD-E882-407A-A1B8-FD494C60731F}" type="presParOf" srcId="{D1E213FC-9DEB-4991-960B-9852C8CD3520}" destId="{3FD40A60-B9E0-465A-A2C0-756102CE314A}" srcOrd="1" destOrd="0" presId="urn:microsoft.com/office/officeart/2009/3/layout/HorizontalOrganizationChart"/>
    <dgm:cxn modelId="{A8447B33-C514-46E1-851D-7C5115D3B333}" type="presParOf" srcId="{363853B2-B7F7-4DCA-B6E5-C620A350A055}" destId="{C319F128-2B97-4A40-8168-4755108AA39E}" srcOrd="1" destOrd="0" presId="urn:microsoft.com/office/officeart/2009/3/layout/HorizontalOrganizationChart"/>
    <dgm:cxn modelId="{A3F8AE9D-3418-47DD-9279-B8A368AEDC0B}" type="presParOf" srcId="{C319F128-2B97-4A40-8168-4755108AA39E}" destId="{B918A610-81B1-41B9-A37F-B8973898AA6D}" srcOrd="0" destOrd="0" presId="urn:microsoft.com/office/officeart/2009/3/layout/HorizontalOrganizationChart"/>
    <dgm:cxn modelId="{8205042A-7333-4695-B56C-C1DE3170FC77}" type="presParOf" srcId="{C319F128-2B97-4A40-8168-4755108AA39E}" destId="{A0528F09-CFFE-4CC4-824C-CD4D8CD295BB}" srcOrd="1" destOrd="0" presId="urn:microsoft.com/office/officeart/2009/3/layout/HorizontalOrganizationChart"/>
    <dgm:cxn modelId="{459C6FD9-E67B-4FBF-AE0A-6E880A7B82B4}" type="presParOf" srcId="{A0528F09-CFFE-4CC4-824C-CD4D8CD295BB}" destId="{0E91B981-A0E6-442C-A8D1-0AEE492E1B01}" srcOrd="0" destOrd="0" presId="urn:microsoft.com/office/officeart/2009/3/layout/HorizontalOrganizationChart"/>
    <dgm:cxn modelId="{92F6AACE-23D8-45CA-9F50-582291968473}" type="presParOf" srcId="{0E91B981-A0E6-442C-A8D1-0AEE492E1B01}" destId="{E3699284-7945-40F9-AA97-CBD02CA248C6}" srcOrd="0" destOrd="0" presId="urn:microsoft.com/office/officeart/2009/3/layout/HorizontalOrganizationChart"/>
    <dgm:cxn modelId="{A38C4FB6-96DC-4C61-8315-CDC45D874FBA}" type="presParOf" srcId="{0E91B981-A0E6-442C-A8D1-0AEE492E1B01}" destId="{B3984A7C-8D16-4465-8A7F-3DF6ED9C485C}" srcOrd="1" destOrd="0" presId="urn:microsoft.com/office/officeart/2009/3/layout/HorizontalOrganizationChart"/>
    <dgm:cxn modelId="{62ADF67E-A966-4AC2-A5C5-4D30415CAF10}" type="presParOf" srcId="{A0528F09-CFFE-4CC4-824C-CD4D8CD295BB}" destId="{0AB76493-D002-4BB6-A95A-AF84BF5B4BFA}" srcOrd="1" destOrd="0" presId="urn:microsoft.com/office/officeart/2009/3/layout/HorizontalOrganizationChart"/>
    <dgm:cxn modelId="{002B100A-6D76-4DC1-857E-44BD8A0288D9}" type="presParOf" srcId="{A0528F09-CFFE-4CC4-824C-CD4D8CD295BB}" destId="{6467F6ED-3DBC-48AB-8EA6-EC3B0B24B251}" srcOrd="2" destOrd="0" presId="urn:microsoft.com/office/officeart/2009/3/layout/HorizontalOrganizationChart"/>
    <dgm:cxn modelId="{1DD7F313-9CCD-4296-9DD2-3DCB6E839326}" type="presParOf" srcId="{C319F128-2B97-4A40-8168-4755108AA39E}" destId="{60905969-6452-446D-AFF7-06B4ACFE909A}" srcOrd="2" destOrd="0" presId="urn:microsoft.com/office/officeart/2009/3/layout/HorizontalOrganizationChart"/>
    <dgm:cxn modelId="{66D88AD8-60E2-474F-875B-D4BF1AAFB2B0}" type="presParOf" srcId="{C319F128-2B97-4A40-8168-4755108AA39E}" destId="{6826642C-3947-428C-9BBA-EDE1176B90BC}" srcOrd="3" destOrd="0" presId="urn:microsoft.com/office/officeart/2009/3/layout/HorizontalOrganizationChart"/>
    <dgm:cxn modelId="{B319BC41-6E69-4EA3-B83B-48FDB028EBB5}" type="presParOf" srcId="{6826642C-3947-428C-9BBA-EDE1176B90BC}" destId="{E58A0C09-00D0-4918-BBE9-101802ADBFCD}" srcOrd="0" destOrd="0" presId="urn:microsoft.com/office/officeart/2009/3/layout/HorizontalOrganizationChart"/>
    <dgm:cxn modelId="{0DBA194A-BC7D-411D-8141-A9D7437ACFE4}" type="presParOf" srcId="{E58A0C09-00D0-4918-BBE9-101802ADBFCD}" destId="{4414C3A8-DE7B-4F6F-9060-C1B4FCF04E50}" srcOrd="0" destOrd="0" presId="urn:microsoft.com/office/officeart/2009/3/layout/HorizontalOrganizationChart"/>
    <dgm:cxn modelId="{640949A5-5761-44ED-AE8F-E8C190033DD2}" type="presParOf" srcId="{E58A0C09-00D0-4918-BBE9-101802ADBFCD}" destId="{23BB1310-9B03-4BD8-A360-AE62E73E94E7}" srcOrd="1" destOrd="0" presId="urn:microsoft.com/office/officeart/2009/3/layout/HorizontalOrganizationChart"/>
    <dgm:cxn modelId="{78E0FB2B-426D-455F-B76E-24481B36293D}" type="presParOf" srcId="{6826642C-3947-428C-9BBA-EDE1176B90BC}" destId="{FE2551C7-7707-47F4-8A55-67B213255D12}" srcOrd="1" destOrd="0" presId="urn:microsoft.com/office/officeart/2009/3/layout/HorizontalOrganizationChart"/>
    <dgm:cxn modelId="{3D198308-7104-479D-8F04-AB27F1EEDEA6}" type="presParOf" srcId="{6826642C-3947-428C-9BBA-EDE1176B90BC}" destId="{5913A0EE-3D55-4C9C-AA8D-A35EDF7ABE1D}" srcOrd="2" destOrd="0" presId="urn:microsoft.com/office/officeart/2009/3/layout/HorizontalOrganizationChart"/>
    <dgm:cxn modelId="{59D7C33A-2D12-44C6-8321-172B379EFB03}" type="presParOf" srcId="{C319F128-2B97-4A40-8168-4755108AA39E}" destId="{4BF0F6D2-36B1-4CBD-9DB1-C660E4529BE9}" srcOrd="4" destOrd="0" presId="urn:microsoft.com/office/officeart/2009/3/layout/HorizontalOrganizationChart"/>
    <dgm:cxn modelId="{B2353FD0-B26D-40A0-9BC1-2C71E82CE085}" type="presParOf" srcId="{C319F128-2B97-4A40-8168-4755108AA39E}" destId="{36030AC0-F2F3-4DD0-9FBB-4C30B61D5530}" srcOrd="5" destOrd="0" presId="urn:microsoft.com/office/officeart/2009/3/layout/HorizontalOrganizationChart"/>
    <dgm:cxn modelId="{C446C65F-D30C-466E-8CDE-17FFB118831F}" type="presParOf" srcId="{36030AC0-F2F3-4DD0-9FBB-4C30B61D5530}" destId="{C429F9E0-0E7F-4ADA-8E2F-FA554C17992A}" srcOrd="0" destOrd="0" presId="urn:microsoft.com/office/officeart/2009/3/layout/HorizontalOrganizationChart"/>
    <dgm:cxn modelId="{CF7DD41E-2920-42BA-9723-7F7E052D8254}" type="presParOf" srcId="{C429F9E0-0E7F-4ADA-8E2F-FA554C17992A}" destId="{0D276D32-1048-4056-A40B-9D83DD3BD53A}" srcOrd="0" destOrd="0" presId="urn:microsoft.com/office/officeart/2009/3/layout/HorizontalOrganizationChart"/>
    <dgm:cxn modelId="{D5F29E29-3F5A-445F-A584-84D99DB48690}" type="presParOf" srcId="{C429F9E0-0E7F-4ADA-8E2F-FA554C17992A}" destId="{021A9540-5F3C-4594-AA7B-96C6C61FDAB7}" srcOrd="1" destOrd="0" presId="urn:microsoft.com/office/officeart/2009/3/layout/HorizontalOrganizationChart"/>
    <dgm:cxn modelId="{F8A121BD-C1FD-436D-BBB0-958CAD1F22C6}" type="presParOf" srcId="{36030AC0-F2F3-4DD0-9FBB-4C30B61D5530}" destId="{4629AD4E-FA34-46C8-B8C9-4CF54348DCFB}" srcOrd="1" destOrd="0" presId="urn:microsoft.com/office/officeart/2009/3/layout/HorizontalOrganizationChart"/>
    <dgm:cxn modelId="{6FBF3A48-4496-4916-BF2C-FFA8E3562CA0}" type="presParOf" srcId="{36030AC0-F2F3-4DD0-9FBB-4C30B61D5530}" destId="{2490B337-7EA8-4F36-8433-0CB5AA1C43F5}" srcOrd="2" destOrd="0" presId="urn:microsoft.com/office/officeart/2009/3/layout/HorizontalOrganizationChart"/>
    <dgm:cxn modelId="{EEA42F4C-313D-407C-A728-91D3AC8DD7DB}" type="presParOf" srcId="{C319F128-2B97-4A40-8168-4755108AA39E}" destId="{D824A751-E159-4705-81C9-FAB1ED6632F4}" srcOrd="6" destOrd="0" presId="urn:microsoft.com/office/officeart/2009/3/layout/HorizontalOrganizationChart"/>
    <dgm:cxn modelId="{BC6DA7D6-0994-4E1A-B0C3-F581D7B37426}" type="presParOf" srcId="{C319F128-2B97-4A40-8168-4755108AA39E}" destId="{0811C898-AB0A-41BF-AEEC-42C7B8F15910}" srcOrd="7" destOrd="0" presId="urn:microsoft.com/office/officeart/2009/3/layout/HorizontalOrganizationChart"/>
    <dgm:cxn modelId="{27A62CA4-7607-47A9-AA79-768DA3FB7CB6}" type="presParOf" srcId="{0811C898-AB0A-41BF-AEEC-42C7B8F15910}" destId="{CD57EF81-9EC8-4779-AA09-B29D144A4346}" srcOrd="0" destOrd="0" presId="urn:microsoft.com/office/officeart/2009/3/layout/HorizontalOrganizationChart"/>
    <dgm:cxn modelId="{6BE98EA1-79C0-44A1-8B5D-CBDEA2D7DFB7}" type="presParOf" srcId="{CD57EF81-9EC8-4779-AA09-B29D144A4346}" destId="{6624FB96-93AF-4B1E-B72A-EB87D53F9306}" srcOrd="0" destOrd="0" presId="urn:microsoft.com/office/officeart/2009/3/layout/HorizontalOrganizationChart"/>
    <dgm:cxn modelId="{DD40CA81-692C-4692-9028-AFB8752FFCBC}" type="presParOf" srcId="{CD57EF81-9EC8-4779-AA09-B29D144A4346}" destId="{5D01502F-C83A-43AC-9A6F-BA7D0260EFB8}" srcOrd="1" destOrd="0" presId="urn:microsoft.com/office/officeart/2009/3/layout/HorizontalOrganizationChart"/>
    <dgm:cxn modelId="{5424E98B-1EBF-48C4-A242-8A6A8C753DE8}" type="presParOf" srcId="{0811C898-AB0A-41BF-AEEC-42C7B8F15910}" destId="{0D98A9BB-50CB-4652-867E-759A4242F1DF}" srcOrd="1" destOrd="0" presId="urn:microsoft.com/office/officeart/2009/3/layout/HorizontalOrganizationChart"/>
    <dgm:cxn modelId="{128AAE68-A92C-40D3-8C29-B80AF6B4D8AC}" type="presParOf" srcId="{0811C898-AB0A-41BF-AEEC-42C7B8F15910}" destId="{B156EDEC-19B0-4B5A-B831-0D221E71FFF6}" srcOrd="2" destOrd="0" presId="urn:microsoft.com/office/officeart/2009/3/layout/HorizontalOrganizationChart"/>
    <dgm:cxn modelId="{D828AF21-257A-411B-8D0A-7614C5EA56F1}" type="presParOf" srcId="{C319F128-2B97-4A40-8168-4755108AA39E}" destId="{76FE6195-1AE8-4567-B52F-73245F344D2E}" srcOrd="8" destOrd="0" presId="urn:microsoft.com/office/officeart/2009/3/layout/HorizontalOrganizationChart"/>
    <dgm:cxn modelId="{FE8BD9EC-6D48-46B9-A744-617DA575118A}" type="presParOf" srcId="{C319F128-2B97-4A40-8168-4755108AA39E}" destId="{C6CD2F4D-0F35-40D2-ABE5-E77D911EC9D9}" srcOrd="9" destOrd="0" presId="urn:microsoft.com/office/officeart/2009/3/layout/HorizontalOrganizationChart"/>
    <dgm:cxn modelId="{EA78F5A6-6AAB-462F-A3AD-5C1D81E21907}" type="presParOf" srcId="{C6CD2F4D-0F35-40D2-ABE5-E77D911EC9D9}" destId="{6103C692-A349-4E01-896D-87E6FB9FD56B}" srcOrd="0" destOrd="0" presId="urn:microsoft.com/office/officeart/2009/3/layout/HorizontalOrganizationChart"/>
    <dgm:cxn modelId="{C14AD6B0-6397-4ACF-A666-1087FE735B09}" type="presParOf" srcId="{6103C692-A349-4E01-896D-87E6FB9FD56B}" destId="{A335A797-8960-4DB2-BDB5-3FA33AC6F1DB}" srcOrd="0" destOrd="0" presId="urn:microsoft.com/office/officeart/2009/3/layout/HorizontalOrganizationChart"/>
    <dgm:cxn modelId="{03E0EC65-0C24-4BDD-A9BF-4B20B75C4666}" type="presParOf" srcId="{6103C692-A349-4E01-896D-87E6FB9FD56B}" destId="{1F6F974C-BCD9-4575-B3BB-8BA559ABD49E}" srcOrd="1" destOrd="0" presId="urn:microsoft.com/office/officeart/2009/3/layout/HorizontalOrganizationChart"/>
    <dgm:cxn modelId="{04E4402B-464A-4ECF-9814-F9443B7BA944}" type="presParOf" srcId="{C6CD2F4D-0F35-40D2-ABE5-E77D911EC9D9}" destId="{281CBF6D-BE7C-4344-B9BD-DBF9A4A5E872}" srcOrd="1" destOrd="0" presId="urn:microsoft.com/office/officeart/2009/3/layout/HorizontalOrganizationChart"/>
    <dgm:cxn modelId="{41A98AB1-F08B-40B3-8BC6-877B8A5D0F7C}" type="presParOf" srcId="{C6CD2F4D-0F35-40D2-ABE5-E77D911EC9D9}" destId="{9C4E961D-89BE-4B48-903B-76837FB002C3}" srcOrd="2" destOrd="0" presId="urn:microsoft.com/office/officeart/2009/3/layout/HorizontalOrganizationChart"/>
    <dgm:cxn modelId="{42C629CF-D5E0-4D4E-B568-0F277F72CB7B}" type="presParOf" srcId="{363853B2-B7F7-4DCA-B6E5-C620A350A055}" destId="{5150AECF-209D-44E8-AFFF-4801627688F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20B8DB-170E-48D4-94C7-04B1D74F4E37}" type="doc">
      <dgm:prSet loTypeId="urn:microsoft.com/office/officeart/2005/8/layout/orgChart1" loCatId="hierarchy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29291804-DAC0-45C8-9E2C-A5AD9D54157F}">
      <dgm:prSet phldrT="[Texto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Comité Rector del SEF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Presidido de manera Dual: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es-MX" sz="2400" b="1" dirty="0" smtClean="0">
              <a:latin typeface="Arial" panose="020B0604020202020204" pitchFamily="34" charset="0"/>
              <a:cs typeface="Arial" panose="020B0604020202020204" pitchFamily="34" charset="0"/>
            </a:rPr>
            <a:t>ASEBC-SCTG</a:t>
          </a:r>
          <a:endParaRPr lang="es-MX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3774D1-2DA0-41F0-9944-12E53F9AF0B7}" type="parTrans" cxnId="{D7B5E80D-8DE3-453A-AB56-328F4D6169B5}">
      <dgm:prSet/>
      <dgm:spPr/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15E302-674A-4E2C-838C-4C337823B844}" type="sibTrans" cxnId="{D7B5E80D-8DE3-453A-AB56-328F4D6169B5}">
      <dgm:prSet/>
      <dgm:spPr/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9A970F-441C-45E5-8AA2-959E4106DA6D}">
      <dgm:prSet phldrT="[Texto]" custT="1"/>
      <dgm:spPr>
        <a:ln>
          <a:noFill/>
        </a:ln>
      </dgm:spPr>
      <dgm:t>
        <a:bodyPr/>
        <a:lstStyle/>
        <a:p>
          <a:pPr algn="ctr"/>
          <a:r>
            <a:rPr lang="es-MX" sz="2400" b="1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Tres Órganos Internos de Control, rotatorios bianualmente</a:t>
          </a:r>
          <a:endParaRPr lang="es-MX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179D65-1864-4C46-B511-64AC7913FEFC}" type="parTrans" cxnId="{2A2F9942-FFF2-4F7F-8ED1-E08EDAB36D61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C32D67-90A3-4096-B440-5F33E0ED1E68}" type="sibTrans" cxnId="{2A2F9942-FFF2-4F7F-8ED1-E08EDAB36D61}">
      <dgm:prSet/>
      <dgm:spPr/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D00531-7975-4C06-9AEB-12665442135B}">
      <dgm:prSet phldrT="[Texto]" custT="1"/>
      <dgm:spPr/>
      <dgm:t>
        <a:bodyPr/>
        <a:lstStyle/>
        <a:p>
          <a:pPr algn="ctr"/>
          <a:r>
            <a:rPr lang="es-MX" sz="2400" b="1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Cuatro Síndicos Municipales, rotatorios bianualmente</a:t>
          </a:r>
          <a:endParaRPr lang="es-MX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52367-5AD2-4853-90F6-4F0F5E455E9D}" type="parTrans" cxnId="{284AE51C-2802-42F6-AADB-82CBD7A8D098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EFD1ED-C7F4-48FF-98CC-C4402E6A2B97}" type="sibTrans" cxnId="{284AE51C-2802-42F6-AADB-82CBD7A8D098}">
      <dgm:prSet/>
      <dgm:spPr/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EEEF84-8640-4802-BCC0-AA72C4890C7E}">
      <dgm:prSet phldrT="[Texto]" custT="1"/>
      <dgm:spPr/>
      <dgm:t>
        <a:bodyPr/>
        <a:lstStyle/>
        <a:p>
          <a:pPr algn="ctr"/>
          <a:r>
            <a:rPr lang="es-ES" sz="2600" b="1" dirty="0" smtClean="0"/>
            <a:t>El Presidente del Consejo de Participación Ciudadana</a:t>
          </a:r>
          <a:endParaRPr lang="es-MX" sz="2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97E409-5ED0-47B2-BCEC-2AB4892EC939}" type="parTrans" cxnId="{EF21780F-518F-4D35-864C-13A481804E96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EF1888-B800-45EC-9BBE-0830C20BB5D5}" type="sibTrans" cxnId="{EF21780F-518F-4D35-864C-13A481804E96}">
      <dgm:prSet/>
      <dgm:spPr/>
      <dgm:t>
        <a:bodyPr/>
        <a:lstStyle/>
        <a:p>
          <a:endParaRPr lang="es-MX" sz="2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E33F8D-14FC-4AC1-9E31-5A761FF8A422}" type="pres">
      <dgm:prSet presAssocID="{0C20B8DB-170E-48D4-94C7-04B1D74F4E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F8312C5-4E6B-48DB-AC4E-4B41640F373D}" type="pres">
      <dgm:prSet presAssocID="{29291804-DAC0-45C8-9E2C-A5AD9D54157F}" presName="hierRoot1" presStyleCnt="0">
        <dgm:presLayoutVars>
          <dgm:hierBranch val="init"/>
        </dgm:presLayoutVars>
      </dgm:prSet>
      <dgm:spPr/>
    </dgm:pt>
    <dgm:pt modelId="{52F81B2B-75EC-479D-8CD3-B1171D46DB3D}" type="pres">
      <dgm:prSet presAssocID="{29291804-DAC0-45C8-9E2C-A5AD9D54157F}" presName="rootComposite1" presStyleCnt="0"/>
      <dgm:spPr/>
    </dgm:pt>
    <dgm:pt modelId="{BA7E89D2-EC26-4052-B559-C7F0AFDFA8F9}" type="pres">
      <dgm:prSet presAssocID="{29291804-DAC0-45C8-9E2C-A5AD9D54157F}" presName="rootText1" presStyleLbl="node0" presStyleIdx="0" presStyleCnt="1" custScaleX="18057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72E173-F6C5-46C5-B206-FCBC683E6AD0}" type="pres">
      <dgm:prSet presAssocID="{29291804-DAC0-45C8-9E2C-A5AD9D54157F}" presName="rootConnector1" presStyleLbl="node1" presStyleIdx="0" presStyleCnt="0"/>
      <dgm:spPr/>
      <dgm:t>
        <a:bodyPr/>
        <a:lstStyle/>
        <a:p>
          <a:endParaRPr lang="es-MX"/>
        </a:p>
      </dgm:t>
    </dgm:pt>
    <dgm:pt modelId="{5D199CD1-C8EF-46E6-8D86-E22EFC9FA08C}" type="pres">
      <dgm:prSet presAssocID="{29291804-DAC0-45C8-9E2C-A5AD9D54157F}" presName="hierChild2" presStyleCnt="0"/>
      <dgm:spPr/>
    </dgm:pt>
    <dgm:pt modelId="{F665ABF7-8E42-4682-932C-D796FA3D2ACB}" type="pres">
      <dgm:prSet presAssocID="{ED152367-5AD2-4853-90F6-4F0F5E455E9D}" presName="Name37" presStyleLbl="parChTrans1D2" presStyleIdx="0" presStyleCnt="3"/>
      <dgm:spPr/>
      <dgm:t>
        <a:bodyPr/>
        <a:lstStyle/>
        <a:p>
          <a:endParaRPr lang="es-MX"/>
        </a:p>
      </dgm:t>
    </dgm:pt>
    <dgm:pt modelId="{0150898B-7176-4925-AA5B-1A6024E155D3}" type="pres">
      <dgm:prSet presAssocID="{32D00531-7975-4C06-9AEB-12665442135B}" presName="hierRoot2" presStyleCnt="0">
        <dgm:presLayoutVars>
          <dgm:hierBranch val="init"/>
        </dgm:presLayoutVars>
      </dgm:prSet>
      <dgm:spPr/>
    </dgm:pt>
    <dgm:pt modelId="{320007AD-13C6-4879-8A3A-A3952FFD4E24}" type="pres">
      <dgm:prSet presAssocID="{32D00531-7975-4C06-9AEB-12665442135B}" presName="rootComposite" presStyleCnt="0"/>
      <dgm:spPr/>
    </dgm:pt>
    <dgm:pt modelId="{C3C870E4-932B-4948-A6A1-E3205145F047}" type="pres">
      <dgm:prSet presAssocID="{32D00531-7975-4C06-9AEB-12665442135B}" presName="rootText" presStyleLbl="node2" presStyleIdx="0" presStyleCnt="3" custScaleY="1609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29B01C3-4932-4E53-AA63-04F67CB6623C}" type="pres">
      <dgm:prSet presAssocID="{32D00531-7975-4C06-9AEB-12665442135B}" presName="rootConnector" presStyleLbl="node2" presStyleIdx="0" presStyleCnt="3"/>
      <dgm:spPr/>
      <dgm:t>
        <a:bodyPr/>
        <a:lstStyle/>
        <a:p>
          <a:endParaRPr lang="es-MX"/>
        </a:p>
      </dgm:t>
    </dgm:pt>
    <dgm:pt modelId="{E350681C-B879-4D9C-BE17-956B2C9B0B2A}" type="pres">
      <dgm:prSet presAssocID="{32D00531-7975-4C06-9AEB-12665442135B}" presName="hierChild4" presStyleCnt="0"/>
      <dgm:spPr/>
    </dgm:pt>
    <dgm:pt modelId="{2085FF6F-457E-44BB-A0DC-5E779519113E}" type="pres">
      <dgm:prSet presAssocID="{32D00531-7975-4C06-9AEB-12665442135B}" presName="hierChild5" presStyleCnt="0"/>
      <dgm:spPr/>
    </dgm:pt>
    <dgm:pt modelId="{D7A4EA40-5558-40CE-801B-77B0AA0A36F7}" type="pres">
      <dgm:prSet presAssocID="{C5179D65-1864-4C46-B511-64AC7913FEFC}" presName="Name37" presStyleLbl="parChTrans1D2" presStyleIdx="1" presStyleCnt="3"/>
      <dgm:spPr/>
      <dgm:t>
        <a:bodyPr/>
        <a:lstStyle/>
        <a:p>
          <a:endParaRPr lang="es-MX"/>
        </a:p>
      </dgm:t>
    </dgm:pt>
    <dgm:pt modelId="{32CE5563-A8F9-4479-8A8F-DAD6117A97CB}" type="pres">
      <dgm:prSet presAssocID="{BD9A970F-441C-45E5-8AA2-959E4106DA6D}" presName="hierRoot2" presStyleCnt="0">
        <dgm:presLayoutVars>
          <dgm:hierBranch val="init"/>
        </dgm:presLayoutVars>
      </dgm:prSet>
      <dgm:spPr/>
    </dgm:pt>
    <dgm:pt modelId="{A7661927-21BA-4B9E-9B3E-6617475ADA31}" type="pres">
      <dgm:prSet presAssocID="{BD9A970F-441C-45E5-8AA2-959E4106DA6D}" presName="rootComposite" presStyleCnt="0"/>
      <dgm:spPr/>
    </dgm:pt>
    <dgm:pt modelId="{E5056456-6493-4B72-AA43-98266D134903}" type="pres">
      <dgm:prSet presAssocID="{BD9A970F-441C-45E5-8AA2-959E4106DA6D}" presName="rootText" presStyleLbl="node2" presStyleIdx="1" presStyleCnt="3" custScaleY="1609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437B3D9-D927-4DE4-B0D9-4F7D950410BF}" type="pres">
      <dgm:prSet presAssocID="{BD9A970F-441C-45E5-8AA2-959E4106DA6D}" presName="rootConnector" presStyleLbl="node2" presStyleIdx="1" presStyleCnt="3"/>
      <dgm:spPr/>
      <dgm:t>
        <a:bodyPr/>
        <a:lstStyle/>
        <a:p>
          <a:endParaRPr lang="es-MX"/>
        </a:p>
      </dgm:t>
    </dgm:pt>
    <dgm:pt modelId="{2BCE334D-D058-4F88-90EA-36470DD8EC61}" type="pres">
      <dgm:prSet presAssocID="{BD9A970F-441C-45E5-8AA2-959E4106DA6D}" presName="hierChild4" presStyleCnt="0"/>
      <dgm:spPr/>
    </dgm:pt>
    <dgm:pt modelId="{5E001B59-0A96-4A8F-B61A-42B71659D542}" type="pres">
      <dgm:prSet presAssocID="{BD9A970F-441C-45E5-8AA2-959E4106DA6D}" presName="hierChild5" presStyleCnt="0"/>
      <dgm:spPr/>
    </dgm:pt>
    <dgm:pt modelId="{11F0B9E2-B9B8-4447-B919-4BFFC59FFE26}" type="pres">
      <dgm:prSet presAssocID="{7297E409-5ED0-47B2-BCEC-2AB4892EC939}" presName="Name37" presStyleLbl="parChTrans1D2" presStyleIdx="2" presStyleCnt="3"/>
      <dgm:spPr/>
      <dgm:t>
        <a:bodyPr/>
        <a:lstStyle/>
        <a:p>
          <a:endParaRPr lang="es-MX"/>
        </a:p>
      </dgm:t>
    </dgm:pt>
    <dgm:pt modelId="{C3B2A703-9AB2-4A96-8340-A8C880D78625}" type="pres">
      <dgm:prSet presAssocID="{39EEEF84-8640-4802-BCC0-AA72C4890C7E}" presName="hierRoot2" presStyleCnt="0">
        <dgm:presLayoutVars>
          <dgm:hierBranch val="init"/>
        </dgm:presLayoutVars>
      </dgm:prSet>
      <dgm:spPr/>
    </dgm:pt>
    <dgm:pt modelId="{9AD3EA15-B98C-495E-9A96-08FCA944973F}" type="pres">
      <dgm:prSet presAssocID="{39EEEF84-8640-4802-BCC0-AA72C4890C7E}" presName="rootComposite" presStyleCnt="0"/>
      <dgm:spPr/>
    </dgm:pt>
    <dgm:pt modelId="{890777DB-1A92-4B52-B901-38CEA75D59A3}" type="pres">
      <dgm:prSet presAssocID="{39EEEF84-8640-4802-BCC0-AA72C4890C7E}" presName="rootText" presStyleLbl="node2" presStyleIdx="2" presStyleCnt="3" custScaleY="1609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5B243-EF13-471E-A6A6-72AA621D9613}" type="pres">
      <dgm:prSet presAssocID="{39EEEF84-8640-4802-BCC0-AA72C4890C7E}" presName="rootConnector" presStyleLbl="node2" presStyleIdx="2" presStyleCnt="3"/>
      <dgm:spPr/>
      <dgm:t>
        <a:bodyPr/>
        <a:lstStyle/>
        <a:p>
          <a:endParaRPr lang="es-MX"/>
        </a:p>
      </dgm:t>
    </dgm:pt>
    <dgm:pt modelId="{EB52D510-FC12-4726-952F-E2431B36541A}" type="pres">
      <dgm:prSet presAssocID="{39EEEF84-8640-4802-BCC0-AA72C4890C7E}" presName="hierChild4" presStyleCnt="0"/>
      <dgm:spPr/>
    </dgm:pt>
    <dgm:pt modelId="{9057DBBF-0EDF-4237-8DFC-C50144349C95}" type="pres">
      <dgm:prSet presAssocID="{39EEEF84-8640-4802-BCC0-AA72C4890C7E}" presName="hierChild5" presStyleCnt="0"/>
      <dgm:spPr/>
    </dgm:pt>
    <dgm:pt modelId="{CD0EB6E2-18B9-442C-9AB1-E2A8827B91B4}" type="pres">
      <dgm:prSet presAssocID="{29291804-DAC0-45C8-9E2C-A5AD9D54157F}" presName="hierChild3" presStyleCnt="0"/>
      <dgm:spPr/>
    </dgm:pt>
  </dgm:ptLst>
  <dgm:cxnLst>
    <dgm:cxn modelId="{AF998A8E-AFDF-4284-8089-F7BC516E1E38}" type="presOf" srcId="{29291804-DAC0-45C8-9E2C-A5AD9D54157F}" destId="{1D72E173-F6C5-46C5-B206-FCBC683E6AD0}" srcOrd="1" destOrd="0" presId="urn:microsoft.com/office/officeart/2005/8/layout/orgChart1"/>
    <dgm:cxn modelId="{9A342433-B2F2-43E7-819C-FD6B18397A3A}" type="presOf" srcId="{39EEEF84-8640-4802-BCC0-AA72C4890C7E}" destId="{890777DB-1A92-4B52-B901-38CEA75D59A3}" srcOrd="0" destOrd="0" presId="urn:microsoft.com/office/officeart/2005/8/layout/orgChart1"/>
    <dgm:cxn modelId="{CD39E9B1-D138-45E3-8C56-605B788625FE}" type="presOf" srcId="{39EEEF84-8640-4802-BCC0-AA72C4890C7E}" destId="{8BA5B243-EF13-471E-A6A6-72AA621D9613}" srcOrd="1" destOrd="0" presId="urn:microsoft.com/office/officeart/2005/8/layout/orgChart1"/>
    <dgm:cxn modelId="{B5F191A4-EF94-4215-894E-271B1A3BA188}" type="presOf" srcId="{ED152367-5AD2-4853-90F6-4F0F5E455E9D}" destId="{F665ABF7-8E42-4682-932C-D796FA3D2ACB}" srcOrd="0" destOrd="0" presId="urn:microsoft.com/office/officeart/2005/8/layout/orgChart1"/>
    <dgm:cxn modelId="{2167DF87-8354-42D1-9286-335AA5A135CB}" type="presOf" srcId="{32D00531-7975-4C06-9AEB-12665442135B}" destId="{E29B01C3-4932-4E53-AA63-04F67CB6623C}" srcOrd="1" destOrd="0" presId="urn:microsoft.com/office/officeart/2005/8/layout/orgChart1"/>
    <dgm:cxn modelId="{D7B5E80D-8DE3-453A-AB56-328F4D6169B5}" srcId="{0C20B8DB-170E-48D4-94C7-04B1D74F4E37}" destId="{29291804-DAC0-45C8-9E2C-A5AD9D54157F}" srcOrd="0" destOrd="0" parTransId="{A33774D1-2DA0-41F0-9944-12E53F9AF0B7}" sibTransId="{B715E302-674A-4E2C-838C-4C337823B844}"/>
    <dgm:cxn modelId="{6436388E-AC89-4D76-96C9-6E44FEF71ED4}" type="presOf" srcId="{7297E409-5ED0-47B2-BCEC-2AB4892EC939}" destId="{11F0B9E2-B9B8-4447-B919-4BFFC59FFE26}" srcOrd="0" destOrd="0" presId="urn:microsoft.com/office/officeart/2005/8/layout/orgChart1"/>
    <dgm:cxn modelId="{AAF2079F-F904-4B8A-8D84-7B21CA6C23D0}" type="presOf" srcId="{C5179D65-1864-4C46-B511-64AC7913FEFC}" destId="{D7A4EA40-5558-40CE-801B-77B0AA0A36F7}" srcOrd="0" destOrd="0" presId="urn:microsoft.com/office/officeart/2005/8/layout/orgChart1"/>
    <dgm:cxn modelId="{2A2F9942-FFF2-4F7F-8ED1-E08EDAB36D61}" srcId="{29291804-DAC0-45C8-9E2C-A5AD9D54157F}" destId="{BD9A970F-441C-45E5-8AA2-959E4106DA6D}" srcOrd="1" destOrd="0" parTransId="{C5179D65-1864-4C46-B511-64AC7913FEFC}" sibTransId="{C6C32D67-90A3-4096-B440-5F33E0ED1E68}"/>
    <dgm:cxn modelId="{81680C65-8354-470B-BF06-52D3FB649572}" type="presOf" srcId="{29291804-DAC0-45C8-9E2C-A5AD9D54157F}" destId="{BA7E89D2-EC26-4052-B559-C7F0AFDFA8F9}" srcOrd="0" destOrd="0" presId="urn:microsoft.com/office/officeart/2005/8/layout/orgChart1"/>
    <dgm:cxn modelId="{284AE51C-2802-42F6-AADB-82CBD7A8D098}" srcId="{29291804-DAC0-45C8-9E2C-A5AD9D54157F}" destId="{32D00531-7975-4C06-9AEB-12665442135B}" srcOrd="0" destOrd="0" parTransId="{ED152367-5AD2-4853-90F6-4F0F5E455E9D}" sibTransId="{BCEFD1ED-C7F4-48FF-98CC-C4402E6A2B97}"/>
    <dgm:cxn modelId="{617EED86-763B-44BD-A0DA-474B4C3370F4}" type="presOf" srcId="{BD9A970F-441C-45E5-8AA2-959E4106DA6D}" destId="{0437B3D9-D927-4DE4-B0D9-4F7D950410BF}" srcOrd="1" destOrd="0" presId="urn:microsoft.com/office/officeart/2005/8/layout/orgChart1"/>
    <dgm:cxn modelId="{846ED01D-1C0E-4D1D-AE0C-155D9CA72EB5}" type="presOf" srcId="{BD9A970F-441C-45E5-8AA2-959E4106DA6D}" destId="{E5056456-6493-4B72-AA43-98266D134903}" srcOrd="0" destOrd="0" presId="urn:microsoft.com/office/officeart/2005/8/layout/orgChart1"/>
    <dgm:cxn modelId="{939170DA-17BC-439D-AA50-D13DDA804B8A}" type="presOf" srcId="{32D00531-7975-4C06-9AEB-12665442135B}" destId="{C3C870E4-932B-4948-A6A1-E3205145F047}" srcOrd="0" destOrd="0" presId="urn:microsoft.com/office/officeart/2005/8/layout/orgChart1"/>
    <dgm:cxn modelId="{A61C70B2-DCDC-4D63-BBFF-AA9CB4877B26}" type="presOf" srcId="{0C20B8DB-170E-48D4-94C7-04B1D74F4E37}" destId="{59E33F8D-14FC-4AC1-9E31-5A761FF8A422}" srcOrd="0" destOrd="0" presId="urn:microsoft.com/office/officeart/2005/8/layout/orgChart1"/>
    <dgm:cxn modelId="{EF21780F-518F-4D35-864C-13A481804E96}" srcId="{29291804-DAC0-45C8-9E2C-A5AD9D54157F}" destId="{39EEEF84-8640-4802-BCC0-AA72C4890C7E}" srcOrd="2" destOrd="0" parTransId="{7297E409-5ED0-47B2-BCEC-2AB4892EC939}" sibTransId="{1AEF1888-B800-45EC-9BBE-0830C20BB5D5}"/>
    <dgm:cxn modelId="{E616F5E7-AC34-409E-95BF-6E9CFC728A72}" type="presParOf" srcId="{59E33F8D-14FC-4AC1-9E31-5A761FF8A422}" destId="{1F8312C5-4E6B-48DB-AC4E-4B41640F373D}" srcOrd="0" destOrd="0" presId="urn:microsoft.com/office/officeart/2005/8/layout/orgChart1"/>
    <dgm:cxn modelId="{A8E70154-D848-40F8-BBF9-E8D26CF90511}" type="presParOf" srcId="{1F8312C5-4E6B-48DB-AC4E-4B41640F373D}" destId="{52F81B2B-75EC-479D-8CD3-B1171D46DB3D}" srcOrd="0" destOrd="0" presId="urn:microsoft.com/office/officeart/2005/8/layout/orgChart1"/>
    <dgm:cxn modelId="{FBA068E9-B148-43BB-AC6E-E650BD449CBD}" type="presParOf" srcId="{52F81B2B-75EC-479D-8CD3-B1171D46DB3D}" destId="{BA7E89D2-EC26-4052-B559-C7F0AFDFA8F9}" srcOrd="0" destOrd="0" presId="urn:microsoft.com/office/officeart/2005/8/layout/orgChart1"/>
    <dgm:cxn modelId="{9C736047-5D6D-4DAA-B974-C78BEBD1F47B}" type="presParOf" srcId="{52F81B2B-75EC-479D-8CD3-B1171D46DB3D}" destId="{1D72E173-F6C5-46C5-B206-FCBC683E6AD0}" srcOrd="1" destOrd="0" presId="urn:microsoft.com/office/officeart/2005/8/layout/orgChart1"/>
    <dgm:cxn modelId="{BDB2E8A0-816A-4F0E-910E-0B556262BF3E}" type="presParOf" srcId="{1F8312C5-4E6B-48DB-AC4E-4B41640F373D}" destId="{5D199CD1-C8EF-46E6-8D86-E22EFC9FA08C}" srcOrd="1" destOrd="0" presId="urn:microsoft.com/office/officeart/2005/8/layout/orgChart1"/>
    <dgm:cxn modelId="{614C7496-C81D-45EE-889F-7A33BE188B91}" type="presParOf" srcId="{5D199CD1-C8EF-46E6-8D86-E22EFC9FA08C}" destId="{F665ABF7-8E42-4682-932C-D796FA3D2ACB}" srcOrd="0" destOrd="0" presId="urn:microsoft.com/office/officeart/2005/8/layout/orgChart1"/>
    <dgm:cxn modelId="{E8F9D5DF-3663-4EC1-BD63-D894CB31D5A6}" type="presParOf" srcId="{5D199CD1-C8EF-46E6-8D86-E22EFC9FA08C}" destId="{0150898B-7176-4925-AA5B-1A6024E155D3}" srcOrd="1" destOrd="0" presId="urn:microsoft.com/office/officeart/2005/8/layout/orgChart1"/>
    <dgm:cxn modelId="{2302F49A-B93C-481B-9E60-317C6C0F495D}" type="presParOf" srcId="{0150898B-7176-4925-AA5B-1A6024E155D3}" destId="{320007AD-13C6-4879-8A3A-A3952FFD4E24}" srcOrd="0" destOrd="0" presId="urn:microsoft.com/office/officeart/2005/8/layout/orgChart1"/>
    <dgm:cxn modelId="{F89838DE-0883-4BE0-9153-59A74EC61A51}" type="presParOf" srcId="{320007AD-13C6-4879-8A3A-A3952FFD4E24}" destId="{C3C870E4-932B-4948-A6A1-E3205145F047}" srcOrd="0" destOrd="0" presId="urn:microsoft.com/office/officeart/2005/8/layout/orgChart1"/>
    <dgm:cxn modelId="{BED3C070-30C7-417E-A5A1-F4169DC5FBF7}" type="presParOf" srcId="{320007AD-13C6-4879-8A3A-A3952FFD4E24}" destId="{E29B01C3-4932-4E53-AA63-04F67CB6623C}" srcOrd="1" destOrd="0" presId="urn:microsoft.com/office/officeart/2005/8/layout/orgChart1"/>
    <dgm:cxn modelId="{22F29030-3842-4958-9C78-6F7CF61DEF8A}" type="presParOf" srcId="{0150898B-7176-4925-AA5B-1A6024E155D3}" destId="{E350681C-B879-4D9C-BE17-956B2C9B0B2A}" srcOrd="1" destOrd="0" presId="urn:microsoft.com/office/officeart/2005/8/layout/orgChart1"/>
    <dgm:cxn modelId="{8814E31D-EF52-4D85-986C-B32C5C1BD7BC}" type="presParOf" srcId="{0150898B-7176-4925-AA5B-1A6024E155D3}" destId="{2085FF6F-457E-44BB-A0DC-5E779519113E}" srcOrd="2" destOrd="0" presId="urn:microsoft.com/office/officeart/2005/8/layout/orgChart1"/>
    <dgm:cxn modelId="{5F77B362-327F-41F5-8686-6B980515AC4A}" type="presParOf" srcId="{5D199CD1-C8EF-46E6-8D86-E22EFC9FA08C}" destId="{D7A4EA40-5558-40CE-801B-77B0AA0A36F7}" srcOrd="2" destOrd="0" presId="urn:microsoft.com/office/officeart/2005/8/layout/orgChart1"/>
    <dgm:cxn modelId="{C8EF0A65-0935-4A6B-B9E5-E7E4C7EE10F1}" type="presParOf" srcId="{5D199CD1-C8EF-46E6-8D86-E22EFC9FA08C}" destId="{32CE5563-A8F9-4479-8A8F-DAD6117A97CB}" srcOrd="3" destOrd="0" presId="urn:microsoft.com/office/officeart/2005/8/layout/orgChart1"/>
    <dgm:cxn modelId="{18057D0F-2453-4728-A11C-28A8F2EEF5B7}" type="presParOf" srcId="{32CE5563-A8F9-4479-8A8F-DAD6117A97CB}" destId="{A7661927-21BA-4B9E-9B3E-6617475ADA31}" srcOrd="0" destOrd="0" presId="urn:microsoft.com/office/officeart/2005/8/layout/orgChart1"/>
    <dgm:cxn modelId="{A7BF592C-9888-4EA8-8C30-277DA27C8350}" type="presParOf" srcId="{A7661927-21BA-4B9E-9B3E-6617475ADA31}" destId="{E5056456-6493-4B72-AA43-98266D134903}" srcOrd="0" destOrd="0" presId="urn:microsoft.com/office/officeart/2005/8/layout/orgChart1"/>
    <dgm:cxn modelId="{B9F1736A-87D3-452E-910B-A60D2B34FFBC}" type="presParOf" srcId="{A7661927-21BA-4B9E-9B3E-6617475ADA31}" destId="{0437B3D9-D927-4DE4-B0D9-4F7D950410BF}" srcOrd="1" destOrd="0" presId="urn:microsoft.com/office/officeart/2005/8/layout/orgChart1"/>
    <dgm:cxn modelId="{1AE42247-E031-424D-9C33-BCAA49E17944}" type="presParOf" srcId="{32CE5563-A8F9-4479-8A8F-DAD6117A97CB}" destId="{2BCE334D-D058-4F88-90EA-36470DD8EC61}" srcOrd="1" destOrd="0" presId="urn:microsoft.com/office/officeart/2005/8/layout/orgChart1"/>
    <dgm:cxn modelId="{D52145F6-2BC6-4A48-B6C9-D53BB89D18F7}" type="presParOf" srcId="{32CE5563-A8F9-4479-8A8F-DAD6117A97CB}" destId="{5E001B59-0A96-4A8F-B61A-42B71659D542}" srcOrd="2" destOrd="0" presId="urn:microsoft.com/office/officeart/2005/8/layout/orgChart1"/>
    <dgm:cxn modelId="{01836C7F-0A61-4E3D-B9F0-2D9711ED8241}" type="presParOf" srcId="{5D199CD1-C8EF-46E6-8D86-E22EFC9FA08C}" destId="{11F0B9E2-B9B8-4447-B919-4BFFC59FFE26}" srcOrd="4" destOrd="0" presId="urn:microsoft.com/office/officeart/2005/8/layout/orgChart1"/>
    <dgm:cxn modelId="{06CFB5B4-072A-4861-A190-2FB44EF0F853}" type="presParOf" srcId="{5D199CD1-C8EF-46E6-8D86-E22EFC9FA08C}" destId="{C3B2A703-9AB2-4A96-8340-A8C880D78625}" srcOrd="5" destOrd="0" presId="urn:microsoft.com/office/officeart/2005/8/layout/orgChart1"/>
    <dgm:cxn modelId="{E1EA08DF-3813-4EE3-9556-C82F02B24475}" type="presParOf" srcId="{C3B2A703-9AB2-4A96-8340-A8C880D78625}" destId="{9AD3EA15-B98C-495E-9A96-08FCA944973F}" srcOrd="0" destOrd="0" presId="urn:microsoft.com/office/officeart/2005/8/layout/orgChart1"/>
    <dgm:cxn modelId="{5AA32FD0-0E25-4C1B-BD3A-2ACC7241B887}" type="presParOf" srcId="{9AD3EA15-B98C-495E-9A96-08FCA944973F}" destId="{890777DB-1A92-4B52-B901-38CEA75D59A3}" srcOrd="0" destOrd="0" presId="urn:microsoft.com/office/officeart/2005/8/layout/orgChart1"/>
    <dgm:cxn modelId="{E85043F4-89E6-48AD-8D69-56E844494352}" type="presParOf" srcId="{9AD3EA15-B98C-495E-9A96-08FCA944973F}" destId="{8BA5B243-EF13-471E-A6A6-72AA621D9613}" srcOrd="1" destOrd="0" presId="urn:microsoft.com/office/officeart/2005/8/layout/orgChart1"/>
    <dgm:cxn modelId="{244865F0-6FBA-4E14-AB4D-B47DF84C35AA}" type="presParOf" srcId="{C3B2A703-9AB2-4A96-8340-A8C880D78625}" destId="{EB52D510-FC12-4726-952F-E2431B36541A}" srcOrd="1" destOrd="0" presId="urn:microsoft.com/office/officeart/2005/8/layout/orgChart1"/>
    <dgm:cxn modelId="{A731849B-5B34-4845-B65A-4A816467C092}" type="presParOf" srcId="{C3B2A703-9AB2-4A96-8340-A8C880D78625}" destId="{9057DBBF-0EDF-4237-8DFC-C50144349C95}" srcOrd="2" destOrd="0" presId="urn:microsoft.com/office/officeart/2005/8/layout/orgChart1"/>
    <dgm:cxn modelId="{75F55D29-03F3-4C1B-873F-1EADC8C6BE48}" type="presParOf" srcId="{1F8312C5-4E6B-48DB-AC4E-4B41640F373D}" destId="{CD0EB6E2-18B9-442C-9AB1-E2A8827B91B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BE577-0384-48E4-86EB-EC19698155EA}">
      <dsp:nvSpPr>
        <dsp:cNvPr id="0" name=""/>
        <dsp:cNvSpPr/>
      </dsp:nvSpPr>
      <dsp:spPr>
        <a:xfrm rot="5400000">
          <a:off x="3811499" y="-2131740"/>
          <a:ext cx="1081638" cy="56211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Responsabilidades Administrativas</a:t>
          </a:r>
          <a:r>
            <a:rPr lang="es-MX" sz="20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541743" y="190817"/>
        <a:ext cx="5568350" cy="976036"/>
      </dsp:txXfrm>
    </dsp:sp>
    <dsp:sp modelId="{3AB80B91-DEE2-4B84-A53D-9093B55758FF}">
      <dsp:nvSpPr>
        <dsp:cNvPr id="0" name=""/>
        <dsp:cNvSpPr/>
      </dsp:nvSpPr>
      <dsp:spPr>
        <a:xfrm>
          <a:off x="397945" y="2811"/>
          <a:ext cx="1143797" cy="135204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ART. 92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APART. A</a:t>
          </a:r>
          <a:br>
            <a:rPr lang="es-MX" sz="16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s-MX" sz="16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FRACC. III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781" y="58647"/>
        <a:ext cx="1032125" cy="1240376"/>
      </dsp:txXfrm>
    </dsp:sp>
    <dsp:sp modelId="{0726C18B-F9A1-403E-9A0D-D2F810DC8B70}">
      <dsp:nvSpPr>
        <dsp:cNvPr id="0" name=""/>
        <dsp:cNvSpPr/>
      </dsp:nvSpPr>
      <dsp:spPr>
        <a:xfrm rot="5400000">
          <a:off x="3811499" y="-712089"/>
          <a:ext cx="1081638" cy="56211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Sistema Estatal Anticorrupción (SEA)</a:t>
          </a:r>
          <a:r>
            <a:rPr lang="es-MX" sz="20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541743" y="1610468"/>
        <a:ext cx="5568350" cy="976036"/>
      </dsp:txXfrm>
    </dsp:sp>
    <dsp:sp modelId="{F1AA1106-9306-4AB4-9313-2BA28C6D420B}">
      <dsp:nvSpPr>
        <dsp:cNvPr id="0" name=""/>
        <dsp:cNvSpPr/>
      </dsp:nvSpPr>
      <dsp:spPr>
        <a:xfrm>
          <a:off x="397945" y="1422462"/>
          <a:ext cx="1143797" cy="135204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ART. 95</a:t>
          </a:r>
          <a:endParaRPr lang="es-MX" sz="1600" b="1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781" y="1478298"/>
        <a:ext cx="1032125" cy="1240376"/>
      </dsp:txXfrm>
    </dsp:sp>
    <dsp:sp modelId="{3A49C759-F138-42DC-BA78-1EC5AEE6D0D8}">
      <dsp:nvSpPr>
        <dsp:cNvPr id="0" name=""/>
        <dsp:cNvSpPr/>
      </dsp:nvSpPr>
      <dsp:spPr>
        <a:xfrm rot="5400000">
          <a:off x="3811499" y="707561"/>
          <a:ext cx="1081638" cy="56211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Auditoria Superior del Estado de Baja California (ASEBC)</a:t>
          </a:r>
          <a:r>
            <a:rPr lang="es-MX" sz="2800" b="1" i="0" u="none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es-MX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541743" y="3030119"/>
        <a:ext cx="5568350" cy="976036"/>
      </dsp:txXfrm>
    </dsp:sp>
    <dsp:sp modelId="{EBF7E3D0-B421-466D-A536-75D1F4E5EE19}">
      <dsp:nvSpPr>
        <dsp:cNvPr id="0" name=""/>
        <dsp:cNvSpPr/>
      </dsp:nvSpPr>
      <dsp:spPr>
        <a:xfrm>
          <a:off x="397945" y="2842113"/>
          <a:ext cx="1143797" cy="135204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ART. 37</a:t>
          </a:r>
          <a:endParaRPr lang="es-MX" sz="1600" b="1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781" y="2897949"/>
        <a:ext cx="1032125" cy="1240376"/>
      </dsp:txXfrm>
    </dsp:sp>
    <dsp:sp modelId="{345DB12F-3A4A-46D2-A6E6-8D8B8694FB2D}">
      <dsp:nvSpPr>
        <dsp:cNvPr id="0" name=""/>
        <dsp:cNvSpPr/>
      </dsp:nvSpPr>
      <dsp:spPr>
        <a:xfrm rot="5400000">
          <a:off x="3811499" y="2127212"/>
          <a:ext cx="1081638" cy="5621151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Tribunal Estatal de Justicia Administrativa (TEJA).</a:t>
          </a:r>
          <a:endParaRPr lang="es-MX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541743" y="4449770"/>
        <a:ext cx="5568350" cy="976036"/>
      </dsp:txXfrm>
    </dsp:sp>
    <dsp:sp modelId="{D0020ED8-59A4-42C6-9DC9-871A0C90C5C1}">
      <dsp:nvSpPr>
        <dsp:cNvPr id="0" name=""/>
        <dsp:cNvSpPr/>
      </dsp:nvSpPr>
      <dsp:spPr>
        <a:xfrm>
          <a:off x="397945" y="4261764"/>
          <a:ext cx="1143797" cy="1352048"/>
        </a:xfrm>
        <a:prstGeom prst="roundRect">
          <a:avLst/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ART. 55</a:t>
          </a:r>
          <a:endParaRPr lang="es-MX" sz="1600" b="1" i="0" u="none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3781" y="4317600"/>
        <a:ext cx="1032125" cy="1240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779E2-1925-4E7B-A720-BAB46628D27F}">
      <dsp:nvSpPr>
        <dsp:cNvPr id="0" name=""/>
        <dsp:cNvSpPr/>
      </dsp:nvSpPr>
      <dsp:spPr>
        <a:xfrm>
          <a:off x="5082763" y="4018649"/>
          <a:ext cx="318648" cy="650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324" y="0"/>
              </a:lnTo>
              <a:lnTo>
                <a:pt x="159324" y="650584"/>
              </a:lnTo>
              <a:lnTo>
                <a:pt x="318648" y="650584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23977" y="4325830"/>
        <a:ext cx="36221" cy="36221"/>
      </dsp:txXfrm>
    </dsp:sp>
    <dsp:sp modelId="{BFD1B572-6BC0-417A-9CC5-3A97E88368C9}">
      <dsp:nvSpPr>
        <dsp:cNvPr id="0" name=""/>
        <dsp:cNvSpPr/>
      </dsp:nvSpPr>
      <dsp:spPr>
        <a:xfrm>
          <a:off x="5082763" y="4018649"/>
          <a:ext cx="318648" cy="154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324" y="0"/>
              </a:lnTo>
              <a:lnTo>
                <a:pt x="159324" y="154379"/>
              </a:lnTo>
              <a:lnTo>
                <a:pt x="318648" y="154379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33235" y="4086987"/>
        <a:ext cx="17703" cy="17703"/>
      </dsp:txXfrm>
    </dsp:sp>
    <dsp:sp modelId="{C9861DCD-FBAF-409C-A188-30C843FD8BAF}">
      <dsp:nvSpPr>
        <dsp:cNvPr id="0" name=""/>
        <dsp:cNvSpPr/>
      </dsp:nvSpPr>
      <dsp:spPr>
        <a:xfrm>
          <a:off x="5082763" y="3676823"/>
          <a:ext cx="318648" cy="341825"/>
        </a:xfrm>
        <a:custGeom>
          <a:avLst/>
          <a:gdLst/>
          <a:ahLst/>
          <a:cxnLst/>
          <a:rect l="0" t="0" r="0" b="0"/>
          <a:pathLst>
            <a:path>
              <a:moveTo>
                <a:pt x="0" y="341825"/>
              </a:moveTo>
              <a:lnTo>
                <a:pt x="159324" y="341825"/>
              </a:lnTo>
              <a:lnTo>
                <a:pt x="159324" y="0"/>
              </a:lnTo>
              <a:lnTo>
                <a:pt x="318648" y="0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30404" y="3836053"/>
        <a:ext cx="23365" cy="23365"/>
      </dsp:txXfrm>
    </dsp:sp>
    <dsp:sp modelId="{8B7761A7-116B-4451-959F-88A9DD703894}">
      <dsp:nvSpPr>
        <dsp:cNvPr id="0" name=""/>
        <dsp:cNvSpPr/>
      </dsp:nvSpPr>
      <dsp:spPr>
        <a:xfrm>
          <a:off x="5082763" y="3180618"/>
          <a:ext cx="318648" cy="838030"/>
        </a:xfrm>
        <a:custGeom>
          <a:avLst/>
          <a:gdLst/>
          <a:ahLst/>
          <a:cxnLst/>
          <a:rect l="0" t="0" r="0" b="0"/>
          <a:pathLst>
            <a:path>
              <a:moveTo>
                <a:pt x="0" y="838030"/>
              </a:moveTo>
              <a:lnTo>
                <a:pt x="159324" y="838030"/>
              </a:lnTo>
              <a:lnTo>
                <a:pt x="159324" y="0"/>
              </a:lnTo>
              <a:lnTo>
                <a:pt x="318648" y="0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19673" y="3577219"/>
        <a:ext cx="44828" cy="44828"/>
      </dsp:txXfrm>
    </dsp:sp>
    <dsp:sp modelId="{9AA09CDE-5446-4423-9B02-443591830D5A}">
      <dsp:nvSpPr>
        <dsp:cNvPr id="0" name=""/>
        <dsp:cNvSpPr/>
      </dsp:nvSpPr>
      <dsp:spPr>
        <a:xfrm>
          <a:off x="5082763" y="2684413"/>
          <a:ext cx="318648" cy="1334235"/>
        </a:xfrm>
        <a:custGeom>
          <a:avLst/>
          <a:gdLst/>
          <a:ahLst/>
          <a:cxnLst/>
          <a:rect l="0" t="0" r="0" b="0"/>
          <a:pathLst>
            <a:path>
              <a:moveTo>
                <a:pt x="0" y="1334235"/>
              </a:moveTo>
              <a:lnTo>
                <a:pt x="159324" y="1334235"/>
              </a:lnTo>
              <a:lnTo>
                <a:pt x="159324" y="0"/>
              </a:lnTo>
              <a:lnTo>
                <a:pt x="318648" y="0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07793" y="3317237"/>
        <a:ext cx="68587" cy="68587"/>
      </dsp:txXfrm>
    </dsp:sp>
    <dsp:sp modelId="{92274230-E476-46BF-8217-7238FE1B6CFC}">
      <dsp:nvSpPr>
        <dsp:cNvPr id="0" name=""/>
        <dsp:cNvSpPr/>
      </dsp:nvSpPr>
      <dsp:spPr>
        <a:xfrm>
          <a:off x="5082763" y="2188209"/>
          <a:ext cx="318648" cy="1830440"/>
        </a:xfrm>
        <a:custGeom>
          <a:avLst/>
          <a:gdLst/>
          <a:ahLst/>
          <a:cxnLst/>
          <a:rect l="0" t="0" r="0" b="0"/>
          <a:pathLst>
            <a:path>
              <a:moveTo>
                <a:pt x="0" y="1830440"/>
              </a:moveTo>
              <a:lnTo>
                <a:pt x="159324" y="1830440"/>
              </a:lnTo>
              <a:lnTo>
                <a:pt x="159324" y="0"/>
              </a:lnTo>
              <a:lnTo>
                <a:pt x="318648" y="0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5195638" y="3056979"/>
        <a:ext cx="92898" cy="92898"/>
      </dsp:txXfrm>
    </dsp:sp>
    <dsp:sp modelId="{03130144-BF3A-4003-9958-4C77C369A8FF}">
      <dsp:nvSpPr>
        <dsp:cNvPr id="0" name=""/>
        <dsp:cNvSpPr/>
      </dsp:nvSpPr>
      <dsp:spPr>
        <a:xfrm>
          <a:off x="5082763" y="1692004"/>
          <a:ext cx="318648" cy="2326645"/>
        </a:xfrm>
        <a:custGeom>
          <a:avLst/>
          <a:gdLst/>
          <a:ahLst/>
          <a:cxnLst/>
          <a:rect l="0" t="0" r="0" b="0"/>
          <a:pathLst>
            <a:path>
              <a:moveTo>
                <a:pt x="0" y="2326645"/>
              </a:moveTo>
              <a:lnTo>
                <a:pt x="159324" y="2326645"/>
              </a:lnTo>
              <a:lnTo>
                <a:pt x="159324" y="0"/>
              </a:lnTo>
              <a:lnTo>
                <a:pt x="318648" y="0"/>
              </a:lnTo>
            </a:path>
          </a:pathLst>
        </a:custGeom>
        <a:noFill/>
        <a:ln w="25400" cap="rnd" cmpd="sng" algn="ctr">
          <a:solidFill>
            <a:schemeClr val="dk1"/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5183378" y="2796617"/>
        <a:ext cx="117418" cy="117418"/>
      </dsp:txXfrm>
    </dsp:sp>
    <dsp:sp modelId="{95E147CA-BFF5-46D7-8EC1-196017EF4568}">
      <dsp:nvSpPr>
        <dsp:cNvPr id="0" name=""/>
        <dsp:cNvSpPr/>
      </dsp:nvSpPr>
      <dsp:spPr>
        <a:xfrm>
          <a:off x="425868" y="1981186"/>
          <a:ext cx="202167" cy="2037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1083" y="0"/>
              </a:lnTo>
              <a:lnTo>
                <a:pt x="101083" y="2037462"/>
              </a:lnTo>
              <a:lnTo>
                <a:pt x="202167" y="2037462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5765" y="2948731"/>
        <a:ext cx="102373" cy="102373"/>
      </dsp:txXfrm>
    </dsp:sp>
    <dsp:sp modelId="{7A6D5216-B2B3-43C8-B3D8-ED355ABB48EB}">
      <dsp:nvSpPr>
        <dsp:cNvPr id="0" name=""/>
        <dsp:cNvSpPr/>
      </dsp:nvSpPr>
      <dsp:spPr>
        <a:xfrm>
          <a:off x="425868" y="1981186"/>
          <a:ext cx="205371" cy="1103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685" y="0"/>
              </a:lnTo>
              <a:lnTo>
                <a:pt x="102685" y="1103255"/>
              </a:lnTo>
              <a:lnTo>
                <a:pt x="205371" y="1103255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00498" y="2504759"/>
        <a:ext cx="56110" cy="56110"/>
      </dsp:txXfrm>
    </dsp:sp>
    <dsp:sp modelId="{7FAF7934-DBB8-4FC4-9C89-7F8CF535F794}">
      <dsp:nvSpPr>
        <dsp:cNvPr id="0" name=""/>
        <dsp:cNvSpPr/>
      </dsp:nvSpPr>
      <dsp:spPr>
        <a:xfrm>
          <a:off x="425868" y="1981186"/>
          <a:ext cx="205371" cy="520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685" y="0"/>
              </a:lnTo>
              <a:lnTo>
                <a:pt x="102685" y="520058"/>
              </a:lnTo>
              <a:lnTo>
                <a:pt x="205371" y="520058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14575" y="2227237"/>
        <a:ext cx="27957" cy="27957"/>
      </dsp:txXfrm>
    </dsp:sp>
    <dsp:sp modelId="{7FE8DE61-B22E-4A4B-B448-64E68E94CBFC}">
      <dsp:nvSpPr>
        <dsp:cNvPr id="0" name=""/>
        <dsp:cNvSpPr/>
      </dsp:nvSpPr>
      <dsp:spPr>
        <a:xfrm>
          <a:off x="425868" y="1844754"/>
          <a:ext cx="20537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136432"/>
              </a:moveTo>
              <a:lnTo>
                <a:pt x="102685" y="136432"/>
              </a:lnTo>
              <a:lnTo>
                <a:pt x="102685" y="45720"/>
              </a:lnTo>
              <a:lnTo>
                <a:pt x="205371" y="45720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2941" y="1884861"/>
        <a:ext cx="11225" cy="11225"/>
      </dsp:txXfrm>
    </dsp:sp>
    <dsp:sp modelId="{0836D490-D247-4601-9BD0-EA5273F02F5A}">
      <dsp:nvSpPr>
        <dsp:cNvPr id="0" name=""/>
        <dsp:cNvSpPr/>
      </dsp:nvSpPr>
      <dsp:spPr>
        <a:xfrm>
          <a:off x="5110822" y="1066750"/>
          <a:ext cx="258351" cy="1290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9175" y="0"/>
              </a:lnTo>
              <a:lnTo>
                <a:pt x="129175" y="129048"/>
              </a:lnTo>
              <a:lnTo>
                <a:pt x="258351" y="129048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32778" y="1124055"/>
        <a:ext cx="14439" cy="14439"/>
      </dsp:txXfrm>
    </dsp:sp>
    <dsp:sp modelId="{96420F87-EF8A-4EE2-B4BA-2F1434BC1489}">
      <dsp:nvSpPr>
        <dsp:cNvPr id="0" name=""/>
        <dsp:cNvSpPr/>
      </dsp:nvSpPr>
      <dsp:spPr>
        <a:xfrm>
          <a:off x="5110822" y="699594"/>
          <a:ext cx="258351" cy="367155"/>
        </a:xfrm>
        <a:custGeom>
          <a:avLst/>
          <a:gdLst/>
          <a:ahLst/>
          <a:cxnLst/>
          <a:rect l="0" t="0" r="0" b="0"/>
          <a:pathLst>
            <a:path>
              <a:moveTo>
                <a:pt x="0" y="367155"/>
              </a:moveTo>
              <a:lnTo>
                <a:pt x="129175" y="367155"/>
              </a:lnTo>
              <a:lnTo>
                <a:pt x="129175" y="0"/>
              </a:lnTo>
              <a:lnTo>
                <a:pt x="258351" y="0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28774" y="871948"/>
        <a:ext cx="22447" cy="22447"/>
      </dsp:txXfrm>
    </dsp:sp>
    <dsp:sp modelId="{AEADDE08-8485-4FB7-9D10-BD7B4D9421A6}">
      <dsp:nvSpPr>
        <dsp:cNvPr id="0" name=""/>
        <dsp:cNvSpPr/>
      </dsp:nvSpPr>
      <dsp:spPr>
        <a:xfrm>
          <a:off x="5110822" y="203389"/>
          <a:ext cx="258351" cy="863360"/>
        </a:xfrm>
        <a:custGeom>
          <a:avLst/>
          <a:gdLst/>
          <a:ahLst/>
          <a:cxnLst/>
          <a:rect l="0" t="0" r="0" b="0"/>
          <a:pathLst>
            <a:path>
              <a:moveTo>
                <a:pt x="0" y="863360"/>
              </a:moveTo>
              <a:lnTo>
                <a:pt x="129175" y="863360"/>
              </a:lnTo>
              <a:lnTo>
                <a:pt x="129175" y="0"/>
              </a:lnTo>
              <a:lnTo>
                <a:pt x="258351" y="0"/>
              </a:lnTo>
            </a:path>
          </a:pathLst>
        </a:custGeom>
        <a:noFill/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5217468" y="612540"/>
        <a:ext cx="45059" cy="45059"/>
      </dsp:txXfrm>
    </dsp:sp>
    <dsp:sp modelId="{32E49B9F-FF69-4D6C-8151-2D504BE3AB8E}">
      <dsp:nvSpPr>
        <dsp:cNvPr id="0" name=""/>
        <dsp:cNvSpPr/>
      </dsp:nvSpPr>
      <dsp:spPr>
        <a:xfrm>
          <a:off x="425868" y="1066750"/>
          <a:ext cx="262465" cy="914436"/>
        </a:xfrm>
        <a:custGeom>
          <a:avLst/>
          <a:gdLst/>
          <a:ahLst/>
          <a:cxnLst/>
          <a:rect l="0" t="0" r="0" b="0"/>
          <a:pathLst>
            <a:path>
              <a:moveTo>
                <a:pt x="0" y="914436"/>
              </a:moveTo>
              <a:lnTo>
                <a:pt x="131232" y="914436"/>
              </a:lnTo>
              <a:lnTo>
                <a:pt x="131232" y="0"/>
              </a:lnTo>
              <a:lnTo>
                <a:pt x="262465" y="0"/>
              </a:lnTo>
            </a:path>
          </a:pathLst>
        </a:custGeom>
        <a:noFill/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3317" y="1500184"/>
        <a:ext cx="47567" cy="47567"/>
      </dsp:txXfrm>
    </dsp:sp>
    <dsp:sp modelId="{C92F521C-79F1-468C-B0CB-358708AB0437}">
      <dsp:nvSpPr>
        <dsp:cNvPr id="0" name=""/>
        <dsp:cNvSpPr/>
      </dsp:nvSpPr>
      <dsp:spPr>
        <a:xfrm rot="16200000">
          <a:off x="-1139025" y="1819068"/>
          <a:ext cx="2805552" cy="324236"/>
        </a:xfrm>
        <a:prstGeom prst="rect">
          <a:avLst/>
        </a:prstGeom>
        <a:solidFill>
          <a:schemeClr val="accent3"/>
        </a:solidFill>
        <a:ln>
          <a:solidFill>
            <a:schemeClr val="accent3"/>
          </a:solidFill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Sistemas Locales Anticorrupción</a:t>
          </a:r>
          <a:endParaRPr lang="es-MX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139025" y="1819068"/>
        <a:ext cx="2805552" cy="324236"/>
      </dsp:txXfrm>
    </dsp:sp>
    <dsp:sp modelId="{26E1E1D1-2AD5-49C6-89B9-04A34A0049AF}">
      <dsp:nvSpPr>
        <dsp:cNvPr id="0" name=""/>
        <dsp:cNvSpPr/>
      </dsp:nvSpPr>
      <dsp:spPr>
        <a:xfrm>
          <a:off x="688334" y="868268"/>
          <a:ext cx="4422488" cy="3969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Prevención, Detección y Sanción </a:t>
          </a:r>
          <a:endParaRPr lang="es-MX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8334" y="868268"/>
        <a:ext cx="4422488" cy="396963"/>
      </dsp:txXfrm>
    </dsp:sp>
    <dsp:sp modelId="{E0051B1B-FA89-4FF3-977E-3D1E2E421C6A}">
      <dsp:nvSpPr>
        <dsp:cNvPr id="0" name=""/>
        <dsp:cNvSpPr/>
      </dsp:nvSpPr>
      <dsp:spPr>
        <a:xfrm>
          <a:off x="5369173" y="4907"/>
          <a:ext cx="3622709" cy="3969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Actos de Corrupción</a:t>
          </a:r>
          <a:endParaRPr lang="es-MX" sz="1600" kern="1200" dirty="0"/>
        </a:p>
      </dsp:txBody>
      <dsp:txXfrm>
        <a:off x="5369173" y="4907"/>
        <a:ext cx="3622709" cy="396963"/>
      </dsp:txXfrm>
    </dsp:sp>
    <dsp:sp modelId="{4EC8823A-4F1F-4CAB-A42D-D5A4084A771A}">
      <dsp:nvSpPr>
        <dsp:cNvPr id="0" name=""/>
        <dsp:cNvSpPr/>
      </dsp:nvSpPr>
      <dsp:spPr>
        <a:xfrm>
          <a:off x="5369173" y="501112"/>
          <a:ext cx="3604428" cy="3969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 </a:t>
          </a:r>
          <a:r>
            <a:rPr lang="es-MX" sz="1600" kern="1200" dirty="0" smtClean="0"/>
            <a:t>Responsabilidades Administrativas</a:t>
          </a:r>
          <a:endParaRPr lang="es-MX" sz="1600" kern="1200" dirty="0"/>
        </a:p>
      </dsp:txBody>
      <dsp:txXfrm>
        <a:off x="5369173" y="501112"/>
        <a:ext cx="3604428" cy="396963"/>
      </dsp:txXfrm>
    </dsp:sp>
    <dsp:sp modelId="{51DDFF35-9B94-479D-9AAF-E346623A0644}">
      <dsp:nvSpPr>
        <dsp:cNvPr id="0" name=""/>
        <dsp:cNvSpPr/>
      </dsp:nvSpPr>
      <dsp:spPr>
        <a:xfrm>
          <a:off x="5369173" y="997317"/>
          <a:ext cx="3561825" cy="39696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Fiscalización y Control de Recursos Públicos</a:t>
          </a:r>
          <a:endParaRPr lang="es-MX" sz="1600" kern="1200" dirty="0"/>
        </a:p>
      </dsp:txBody>
      <dsp:txXfrm>
        <a:off x="5369173" y="997317"/>
        <a:ext cx="3561825" cy="396963"/>
      </dsp:txXfrm>
    </dsp:sp>
    <dsp:sp modelId="{D386132D-B42E-4A9F-B234-614876FF4024}">
      <dsp:nvSpPr>
        <dsp:cNvPr id="0" name=""/>
        <dsp:cNvSpPr/>
      </dsp:nvSpPr>
      <dsp:spPr>
        <a:xfrm>
          <a:off x="631239" y="1668746"/>
          <a:ext cx="4499074" cy="44345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Coordinador Local</a:t>
          </a:r>
          <a:endParaRPr lang="es-MX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1239" y="1668746"/>
        <a:ext cx="4499074" cy="443456"/>
      </dsp:txXfrm>
    </dsp:sp>
    <dsp:sp modelId="{C27E6187-63D5-4B08-9FE4-5BB5E0EABBCB}">
      <dsp:nvSpPr>
        <dsp:cNvPr id="0" name=""/>
        <dsp:cNvSpPr/>
      </dsp:nvSpPr>
      <dsp:spPr>
        <a:xfrm>
          <a:off x="631239" y="2277351"/>
          <a:ext cx="4503449" cy="4477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Rector del Sistema Estatal de Fiscalización</a:t>
          </a:r>
          <a:endParaRPr lang="es-MX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1239" y="2277351"/>
        <a:ext cx="4503449" cy="447787"/>
      </dsp:txXfrm>
    </dsp:sp>
    <dsp:sp modelId="{C5E9C7F9-E788-40E7-A423-8C6A1A78E3F9}">
      <dsp:nvSpPr>
        <dsp:cNvPr id="0" name=""/>
        <dsp:cNvSpPr/>
      </dsp:nvSpPr>
      <dsp:spPr>
        <a:xfrm>
          <a:off x="631239" y="2885960"/>
          <a:ext cx="4431980" cy="3969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de Participación Ciudadana Local</a:t>
          </a:r>
          <a:endParaRPr lang="es-MX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1239" y="2885960"/>
        <a:ext cx="4431980" cy="396963"/>
      </dsp:txXfrm>
    </dsp:sp>
    <dsp:sp modelId="{BF742CD2-03CE-4AEF-BCC4-264C951D8C82}">
      <dsp:nvSpPr>
        <dsp:cNvPr id="0" name=""/>
        <dsp:cNvSpPr/>
      </dsp:nvSpPr>
      <dsp:spPr>
        <a:xfrm>
          <a:off x="628036" y="3738007"/>
          <a:ext cx="4454726" cy="56128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Armonización normativa local</a:t>
          </a:r>
          <a:endParaRPr lang="es-MX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8036" y="3738007"/>
        <a:ext cx="4454726" cy="561283"/>
      </dsp:txXfrm>
    </dsp:sp>
    <dsp:sp modelId="{AACED84C-AB78-4A5A-8BF5-6AA21C29C208}">
      <dsp:nvSpPr>
        <dsp:cNvPr id="0" name=""/>
        <dsp:cNvSpPr/>
      </dsp:nvSpPr>
      <dsp:spPr>
        <a:xfrm>
          <a:off x="5401412" y="1493522"/>
          <a:ext cx="3585549" cy="39696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del Sistema Estatal Anticorrupción del Estado de Baja California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401412" y="1493522"/>
        <a:ext cx="3585549" cy="396963"/>
      </dsp:txXfrm>
    </dsp:sp>
    <dsp:sp modelId="{443E867A-682E-4402-A9E5-2ED5962B00D4}">
      <dsp:nvSpPr>
        <dsp:cNvPr id="0" name=""/>
        <dsp:cNvSpPr/>
      </dsp:nvSpPr>
      <dsp:spPr>
        <a:xfrm>
          <a:off x="5401412" y="1989727"/>
          <a:ext cx="3581252" cy="39696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Orgánica de la Administración Pública del Estado de Baja California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401412" y="1989727"/>
        <a:ext cx="3581252" cy="396963"/>
      </dsp:txXfrm>
    </dsp:sp>
    <dsp:sp modelId="{4E5ADF44-CC28-4DB0-BD7B-2072EB5FF075}">
      <dsp:nvSpPr>
        <dsp:cNvPr id="0" name=""/>
        <dsp:cNvSpPr/>
      </dsp:nvSpPr>
      <dsp:spPr>
        <a:xfrm>
          <a:off x="5401412" y="2485931"/>
          <a:ext cx="3608087" cy="39696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de Responsabilidades Administrativas del Estado de Baja California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401412" y="2485931"/>
        <a:ext cx="3608087" cy="396963"/>
      </dsp:txXfrm>
    </dsp:sp>
    <dsp:sp modelId="{2DCFEA5F-4BA1-485E-8745-2EDDC780CDFB}">
      <dsp:nvSpPr>
        <dsp:cNvPr id="0" name=""/>
        <dsp:cNvSpPr/>
      </dsp:nvSpPr>
      <dsp:spPr>
        <a:xfrm>
          <a:off x="5401412" y="2982136"/>
          <a:ext cx="3595457" cy="39696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del Tribunal Estatal de Justicia Administrativa del Estado de Baja California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401412" y="2982136"/>
        <a:ext cx="3595457" cy="396963"/>
      </dsp:txXfrm>
    </dsp:sp>
    <dsp:sp modelId="{60D3A305-01E8-46D1-ABDF-D0193A1E6D26}">
      <dsp:nvSpPr>
        <dsp:cNvPr id="0" name=""/>
        <dsp:cNvSpPr/>
      </dsp:nvSpPr>
      <dsp:spPr>
        <a:xfrm>
          <a:off x="5401412" y="3478341"/>
          <a:ext cx="3596030" cy="39696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de Fiscalización y Rendición de Cuentas del Estado de Baja California y sus Municipios.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401412" y="3478341"/>
        <a:ext cx="3596030" cy="396963"/>
      </dsp:txXfrm>
    </dsp:sp>
    <dsp:sp modelId="{94E3D2BD-8ED5-4EB6-8FD1-720BD36EB68B}">
      <dsp:nvSpPr>
        <dsp:cNvPr id="0" name=""/>
        <dsp:cNvSpPr/>
      </dsp:nvSpPr>
      <dsp:spPr>
        <a:xfrm>
          <a:off x="5401412" y="3974546"/>
          <a:ext cx="3569976" cy="39696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Ley Orgánica de la PGJE de Baja California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401412" y="3974546"/>
        <a:ext cx="3569976" cy="396963"/>
      </dsp:txXfrm>
    </dsp:sp>
    <dsp:sp modelId="{FDF383E9-91EC-4B8E-AA95-6F877201CEAB}">
      <dsp:nvSpPr>
        <dsp:cNvPr id="0" name=""/>
        <dsp:cNvSpPr/>
      </dsp:nvSpPr>
      <dsp:spPr>
        <a:xfrm>
          <a:off x="5401412" y="4470751"/>
          <a:ext cx="3546526" cy="396963"/>
        </a:xfrm>
        <a:prstGeom prst="rect">
          <a:avLst/>
        </a:prstGeom>
        <a:solidFill>
          <a:schemeClr val="bg1">
            <a:lumMod val="9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Código Penal del Estado de Baja California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401412" y="4470751"/>
        <a:ext cx="3546526" cy="3969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63B6B-2200-4D42-98BE-F1471BE9F8A3}">
      <dsp:nvSpPr>
        <dsp:cNvPr id="0" name=""/>
        <dsp:cNvSpPr/>
      </dsp:nvSpPr>
      <dsp:spPr>
        <a:xfrm>
          <a:off x="4909006" y="799518"/>
          <a:ext cx="3204607" cy="558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039"/>
              </a:lnTo>
              <a:lnTo>
                <a:pt x="3204607" y="467039"/>
              </a:lnTo>
              <a:lnTo>
                <a:pt x="3204607" y="558529"/>
              </a:lnTo>
            </a:path>
          </a:pathLst>
        </a:custGeom>
        <a:noFill/>
        <a:ln w="222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1CD89-2D8E-0B42-AAE0-DFAD46351929}">
      <dsp:nvSpPr>
        <dsp:cNvPr id="0" name=""/>
        <dsp:cNvSpPr/>
      </dsp:nvSpPr>
      <dsp:spPr>
        <a:xfrm>
          <a:off x="5786768" y="2171469"/>
          <a:ext cx="296138" cy="742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2699"/>
              </a:lnTo>
              <a:lnTo>
                <a:pt x="296138" y="742699"/>
              </a:lnTo>
            </a:path>
          </a:pathLst>
        </a:custGeom>
        <a:noFill/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21005-FDAE-4B12-84C0-E8B4C261309F}">
      <dsp:nvSpPr>
        <dsp:cNvPr id="0" name=""/>
        <dsp:cNvSpPr/>
      </dsp:nvSpPr>
      <dsp:spPr>
        <a:xfrm>
          <a:off x="4909006" y="799518"/>
          <a:ext cx="1536184" cy="558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039"/>
              </a:lnTo>
              <a:lnTo>
                <a:pt x="1536184" y="467039"/>
              </a:lnTo>
              <a:lnTo>
                <a:pt x="1536184" y="558529"/>
              </a:lnTo>
            </a:path>
          </a:pathLst>
        </a:custGeom>
        <a:noFill/>
        <a:ln w="222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F156D5-8C33-1446-B7DC-7489FBEFEE4F}">
      <dsp:nvSpPr>
        <dsp:cNvPr id="0" name=""/>
        <dsp:cNvSpPr/>
      </dsp:nvSpPr>
      <dsp:spPr>
        <a:xfrm>
          <a:off x="4728718" y="799518"/>
          <a:ext cx="180287" cy="553532"/>
        </a:xfrm>
        <a:custGeom>
          <a:avLst/>
          <a:gdLst/>
          <a:ahLst/>
          <a:cxnLst/>
          <a:rect l="0" t="0" r="0" b="0"/>
          <a:pathLst>
            <a:path>
              <a:moveTo>
                <a:pt x="180287" y="0"/>
              </a:moveTo>
              <a:lnTo>
                <a:pt x="180287" y="462042"/>
              </a:lnTo>
              <a:lnTo>
                <a:pt x="0" y="462042"/>
              </a:lnTo>
              <a:lnTo>
                <a:pt x="0" y="553532"/>
              </a:lnTo>
            </a:path>
          </a:pathLst>
        </a:custGeom>
        <a:noFill/>
        <a:ln w="222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BCAB9-907F-0943-89CA-73605A6AC7AC}">
      <dsp:nvSpPr>
        <dsp:cNvPr id="0" name=""/>
        <dsp:cNvSpPr/>
      </dsp:nvSpPr>
      <dsp:spPr>
        <a:xfrm>
          <a:off x="3241319" y="3022754"/>
          <a:ext cx="785486" cy="231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862"/>
              </a:lnTo>
              <a:lnTo>
                <a:pt x="785486" y="139862"/>
              </a:lnTo>
              <a:lnTo>
                <a:pt x="785486" y="231352"/>
              </a:lnTo>
            </a:path>
          </a:pathLst>
        </a:custGeom>
        <a:noFill/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A9727D-6EBE-5A4F-9225-A3115D2E03BA}">
      <dsp:nvSpPr>
        <dsp:cNvPr id="0" name=""/>
        <dsp:cNvSpPr/>
      </dsp:nvSpPr>
      <dsp:spPr>
        <a:xfrm>
          <a:off x="2254890" y="3780920"/>
          <a:ext cx="134978" cy="516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701"/>
              </a:lnTo>
              <a:lnTo>
                <a:pt x="134978" y="516701"/>
              </a:lnTo>
            </a:path>
          </a:pathLst>
        </a:custGeom>
        <a:noFill/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FE267-0638-AE42-9F68-7F2410FD65B3}">
      <dsp:nvSpPr>
        <dsp:cNvPr id="0" name=""/>
        <dsp:cNvSpPr/>
      </dsp:nvSpPr>
      <dsp:spPr>
        <a:xfrm>
          <a:off x="2254890" y="3022754"/>
          <a:ext cx="986429" cy="231352"/>
        </a:xfrm>
        <a:custGeom>
          <a:avLst/>
          <a:gdLst/>
          <a:ahLst/>
          <a:cxnLst/>
          <a:rect l="0" t="0" r="0" b="0"/>
          <a:pathLst>
            <a:path>
              <a:moveTo>
                <a:pt x="986429" y="0"/>
              </a:moveTo>
              <a:lnTo>
                <a:pt x="986429" y="139862"/>
              </a:lnTo>
              <a:lnTo>
                <a:pt x="0" y="139862"/>
              </a:lnTo>
              <a:lnTo>
                <a:pt x="0" y="231352"/>
              </a:lnTo>
            </a:path>
          </a:pathLst>
        </a:custGeom>
        <a:noFill/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7AE76-7FAA-154F-9AF9-83E8BD5E9ED9}">
      <dsp:nvSpPr>
        <dsp:cNvPr id="0" name=""/>
        <dsp:cNvSpPr/>
      </dsp:nvSpPr>
      <dsp:spPr>
        <a:xfrm>
          <a:off x="2885754" y="2159641"/>
          <a:ext cx="355565" cy="334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596"/>
              </a:lnTo>
              <a:lnTo>
                <a:pt x="355565" y="242596"/>
              </a:lnTo>
              <a:lnTo>
                <a:pt x="355565" y="334087"/>
              </a:lnTo>
            </a:path>
          </a:pathLst>
        </a:custGeom>
        <a:noFill/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40919-3D47-4248-9AF6-CB327F3F7F16}">
      <dsp:nvSpPr>
        <dsp:cNvPr id="0" name=""/>
        <dsp:cNvSpPr/>
      </dsp:nvSpPr>
      <dsp:spPr>
        <a:xfrm>
          <a:off x="2885754" y="799518"/>
          <a:ext cx="2023252" cy="542127"/>
        </a:xfrm>
        <a:custGeom>
          <a:avLst/>
          <a:gdLst/>
          <a:ahLst/>
          <a:cxnLst/>
          <a:rect l="0" t="0" r="0" b="0"/>
          <a:pathLst>
            <a:path>
              <a:moveTo>
                <a:pt x="2023252" y="0"/>
              </a:moveTo>
              <a:lnTo>
                <a:pt x="2023252" y="450636"/>
              </a:lnTo>
              <a:lnTo>
                <a:pt x="0" y="450636"/>
              </a:lnTo>
              <a:lnTo>
                <a:pt x="0" y="542127"/>
              </a:lnTo>
            </a:path>
          </a:pathLst>
        </a:custGeom>
        <a:noFill/>
        <a:ln w="22225" cap="rnd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04AEA-9F34-4924-908C-F8D2B392510E}">
      <dsp:nvSpPr>
        <dsp:cNvPr id="0" name=""/>
        <dsp:cNvSpPr/>
      </dsp:nvSpPr>
      <dsp:spPr>
        <a:xfrm>
          <a:off x="2843808" y="72010"/>
          <a:ext cx="4130396" cy="72750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SISTEMA ESTATAL ANTICORRUPCIÓN</a:t>
          </a:r>
        </a:p>
        <a:p>
          <a:pPr marL="93663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88900" algn="l"/>
            </a:tabLst>
          </a:pPr>
          <a:r>
            <a:rPr lang="es-MX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Artículo 95 Constitucional.</a:t>
          </a:r>
          <a:endParaRPr lang="es-MX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3808" y="72010"/>
        <a:ext cx="4130396" cy="727507"/>
      </dsp:txXfrm>
    </dsp:sp>
    <dsp:sp modelId="{F5D16F6E-D5DE-4DF1-83D0-8EEEDA143D02}">
      <dsp:nvSpPr>
        <dsp:cNvPr id="0" name=""/>
        <dsp:cNvSpPr/>
      </dsp:nvSpPr>
      <dsp:spPr>
        <a:xfrm>
          <a:off x="2159601" y="1341645"/>
          <a:ext cx="1452305" cy="81799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Coordinador</a:t>
          </a:r>
          <a:endParaRPr lang="es-MX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9601" y="1341645"/>
        <a:ext cx="1452305" cy="817995"/>
      </dsp:txXfrm>
    </dsp:sp>
    <dsp:sp modelId="{C3B14912-89AA-CB44-ADF8-5FC1C6828A87}">
      <dsp:nvSpPr>
        <dsp:cNvPr id="0" name=""/>
        <dsp:cNvSpPr/>
      </dsp:nvSpPr>
      <dsp:spPr>
        <a:xfrm>
          <a:off x="2426225" y="2493728"/>
          <a:ext cx="1630188" cy="52902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Secretaría Ejecutiva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6225" y="2493728"/>
        <a:ext cx="1630188" cy="529026"/>
      </dsp:txXfrm>
    </dsp:sp>
    <dsp:sp modelId="{C6E9C4AC-7EE1-9C42-AC8F-C4CD06145491}">
      <dsp:nvSpPr>
        <dsp:cNvPr id="0" name=""/>
        <dsp:cNvSpPr/>
      </dsp:nvSpPr>
      <dsp:spPr>
        <a:xfrm>
          <a:off x="1515419" y="3254107"/>
          <a:ext cx="1478942" cy="5268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Órgano de Gobierno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5419" y="3254107"/>
        <a:ext cx="1478942" cy="526813"/>
      </dsp:txXfrm>
    </dsp:sp>
    <dsp:sp modelId="{3FE8AC76-87D6-BB43-BD27-2318F9E6DAC3}">
      <dsp:nvSpPr>
        <dsp:cNvPr id="0" name=""/>
        <dsp:cNvSpPr/>
      </dsp:nvSpPr>
      <dsp:spPr>
        <a:xfrm>
          <a:off x="2389868" y="4001625"/>
          <a:ext cx="2184610" cy="59199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Secretario Técnico 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89868" y="4001625"/>
        <a:ext cx="2184610" cy="591993"/>
      </dsp:txXfrm>
    </dsp:sp>
    <dsp:sp modelId="{66CC39E0-6D7C-F047-9765-08631CD4F80B}">
      <dsp:nvSpPr>
        <dsp:cNvPr id="0" name=""/>
        <dsp:cNvSpPr/>
      </dsp:nvSpPr>
      <dsp:spPr>
        <a:xfrm>
          <a:off x="3157318" y="3254107"/>
          <a:ext cx="1738974" cy="52681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Órgano Interno de Control (OIC)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7318" y="3254107"/>
        <a:ext cx="1738974" cy="526813"/>
      </dsp:txXfrm>
    </dsp:sp>
    <dsp:sp modelId="{1E892C64-A9EC-0A4C-BE64-1CE2A13D5AFA}">
      <dsp:nvSpPr>
        <dsp:cNvPr id="0" name=""/>
        <dsp:cNvSpPr/>
      </dsp:nvSpPr>
      <dsp:spPr>
        <a:xfrm>
          <a:off x="4057943" y="1353050"/>
          <a:ext cx="1341550" cy="8018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Sistema Estatal de Fiscalización</a:t>
          </a:r>
        </a:p>
      </dsp:txBody>
      <dsp:txXfrm>
        <a:off x="4057943" y="1353050"/>
        <a:ext cx="1341550" cy="801898"/>
      </dsp:txXfrm>
    </dsp:sp>
    <dsp:sp modelId="{F293CAA9-842D-42E4-96FB-5129571321D2}">
      <dsp:nvSpPr>
        <dsp:cNvPr id="0" name=""/>
        <dsp:cNvSpPr/>
      </dsp:nvSpPr>
      <dsp:spPr>
        <a:xfrm>
          <a:off x="5622163" y="1358048"/>
          <a:ext cx="1646055" cy="81342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de Participación Ciudadana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2163" y="1358048"/>
        <a:ext cx="1646055" cy="813421"/>
      </dsp:txXfrm>
    </dsp:sp>
    <dsp:sp modelId="{819075FE-4056-4342-BDE8-E284204A6856}">
      <dsp:nvSpPr>
        <dsp:cNvPr id="0" name=""/>
        <dsp:cNvSpPr/>
      </dsp:nvSpPr>
      <dsp:spPr>
        <a:xfrm>
          <a:off x="6082907" y="2611532"/>
          <a:ext cx="1459015" cy="60527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Seleccionador</a:t>
          </a:r>
          <a:endParaRPr lang="es-E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82907" y="2611532"/>
        <a:ext cx="1459015" cy="605272"/>
      </dsp:txXfrm>
    </dsp:sp>
    <dsp:sp modelId="{2148EEF3-D5B5-4EED-B0F1-4FF6D2A37FF2}">
      <dsp:nvSpPr>
        <dsp:cNvPr id="0" name=""/>
        <dsp:cNvSpPr/>
      </dsp:nvSpPr>
      <dsp:spPr>
        <a:xfrm>
          <a:off x="7381910" y="1358048"/>
          <a:ext cx="1463406" cy="81361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l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Rector del SEF</a:t>
          </a:r>
          <a:endParaRPr lang="es-MX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381910" y="1358048"/>
        <a:ext cx="1463406" cy="8136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DC2D9-5250-4913-AA65-A870FA87418B}">
      <dsp:nvSpPr>
        <dsp:cNvPr id="0" name=""/>
        <dsp:cNvSpPr/>
      </dsp:nvSpPr>
      <dsp:spPr>
        <a:xfrm>
          <a:off x="3321636" y="3117598"/>
          <a:ext cx="2118151" cy="2118151"/>
        </a:xfrm>
        <a:prstGeom prst="ellipse">
          <a:avLst/>
        </a:prstGeom>
        <a:gradFill rotWithShape="1">
          <a:gsLst>
            <a:gs pos="0">
              <a:schemeClr val="accent6">
                <a:tint val="98000"/>
                <a:lumMod val="110000"/>
              </a:schemeClr>
            </a:gs>
            <a:gs pos="84000">
              <a:schemeClr val="accent6"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1800" b="1" kern="1200" dirty="0" smtClean="0">
              <a:ea typeface="Arial Unicode MS" pitchFamily="34" charset="-128"/>
              <a:cs typeface="Arial Unicode MS" pitchFamily="34" charset="-128"/>
            </a:rPr>
            <a:t>Comité Coordinador SEA</a:t>
          </a:r>
          <a:endParaRPr lang="es-MX" sz="1800" b="1" kern="1200" dirty="0"/>
        </a:p>
      </dsp:txBody>
      <dsp:txXfrm>
        <a:off x="3631832" y="3427794"/>
        <a:ext cx="1497759" cy="1497759"/>
      </dsp:txXfrm>
    </dsp:sp>
    <dsp:sp modelId="{7BF07E2A-BF04-45D9-A636-4A16D36446F6}">
      <dsp:nvSpPr>
        <dsp:cNvPr id="0" name=""/>
        <dsp:cNvSpPr/>
      </dsp:nvSpPr>
      <dsp:spPr>
        <a:xfrm rot="10605338">
          <a:off x="921519" y="4006539"/>
          <a:ext cx="2271634" cy="60367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B3B63-F12D-4D20-9117-E5AE55493691}">
      <dsp:nvSpPr>
        <dsp:cNvPr id="0" name=""/>
        <dsp:cNvSpPr/>
      </dsp:nvSpPr>
      <dsp:spPr>
        <a:xfrm>
          <a:off x="-27459" y="3673288"/>
          <a:ext cx="1901599" cy="13987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a typeface="Arial Unicode MS" pitchFamily="34" charset="-128"/>
              <a:cs typeface="Arial Unicode MS" pitchFamily="34" charset="-128"/>
            </a:rPr>
            <a:t>Presidente: Representante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ea typeface="Arial Unicode MS" pitchFamily="34" charset="-128"/>
              <a:cs typeface="Arial Unicode MS" pitchFamily="34" charset="-128"/>
            </a:rPr>
            <a:t>del CPC </a:t>
          </a:r>
          <a:endParaRPr lang="es-MX" sz="1800" b="1" kern="1200" dirty="0"/>
        </a:p>
      </dsp:txBody>
      <dsp:txXfrm>
        <a:off x="13509" y="3714256"/>
        <a:ext cx="1819663" cy="1316801"/>
      </dsp:txXfrm>
    </dsp:sp>
    <dsp:sp modelId="{697A916D-E944-4DA2-A78A-5A721B4D0033}">
      <dsp:nvSpPr>
        <dsp:cNvPr id="0" name=""/>
        <dsp:cNvSpPr/>
      </dsp:nvSpPr>
      <dsp:spPr>
        <a:xfrm rot="12316485">
          <a:off x="1221638" y="2900490"/>
          <a:ext cx="2190942" cy="60367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3B2DB-1245-4EBD-99BE-D920BFC104E3}">
      <dsp:nvSpPr>
        <dsp:cNvPr id="0" name=""/>
        <dsp:cNvSpPr/>
      </dsp:nvSpPr>
      <dsp:spPr>
        <a:xfrm>
          <a:off x="478458" y="2035236"/>
          <a:ext cx="1696096" cy="13987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Magistrado Presidente del TEJA</a:t>
          </a:r>
          <a:endParaRPr lang="es-MX" sz="1800" b="1" kern="1200" dirty="0"/>
        </a:p>
      </dsp:txBody>
      <dsp:txXfrm>
        <a:off x="519426" y="2076204"/>
        <a:ext cx="1614160" cy="1316801"/>
      </dsp:txXfrm>
    </dsp:sp>
    <dsp:sp modelId="{D13A9507-C691-4A2B-A90F-9BCB98177B73}">
      <dsp:nvSpPr>
        <dsp:cNvPr id="0" name=""/>
        <dsp:cNvSpPr/>
      </dsp:nvSpPr>
      <dsp:spPr>
        <a:xfrm rot="14400000">
          <a:off x="2033074" y="1829556"/>
          <a:ext cx="2333588" cy="60367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F6A62-FE4C-4D75-A863-907D6F756FF7}">
      <dsp:nvSpPr>
        <dsp:cNvPr id="0" name=""/>
        <dsp:cNvSpPr/>
      </dsp:nvSpPr>
      <dsp:spPr>
        <a:xfrm>
          <a:off x="1656181" y="432048"/>
          <a:ext cx="1920578" cy="13777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Titular de la Fiscalía Anticorrupción</a:t>
          </a:r>
          <a:endParaRPr lang="es-MX" sz="1800" b="1" kern="1200" dirty="0"/>
        </a:p>
      </dsp:txBody>
      <dsp:txXfrm>
        <a:off x="1696534" y="472401"/>
        <a:ext cx="1839872" cy="1297036"/>
      </dsp:txXfrm>
    </dsp:sp>
    <dsp:sp modelId="{43DD031C-8635-4403-B502-19EE989B8BDD}">
      <dsp:nvSpPr>
        <dsp:cNvPr id="0" name=""/>
        <dsp:cNvSpPr/>
      </dsp:nvSpPr>
      <dsp:spPr>
        <a:xfrm rot="16256507">
          <a:off x="3252514" y="1513218"/>
          <a:ext cx="2334038" cy="60367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FD022-5607-4C11-AA1A-FA06A047194B}">
      <dsp:nvSpPr>
        <dsp:cNvPr id="0" name=""/>
        <dsp:cNvSpPr/>
      </dsp:nvSpPr>
      <dsp:spPr>
        <a:xfrm>
          <a:off x="3672416" y="-51175"/>
          <a:ext cx="1532598" cy="13987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Titular de la ASEBC</a:t>
          </a:r>
          <a:endParaRPr lang="es-MX" sz="1800" b="1" kern="1200" dirty="0"/>
        </a:p>
      </dsp:txBody>
      <dsp:txXfrm>
        <a:off x="3713384" y="-10207"/>
        <a:ext cx="1450662" cy="1316801"/>
      </dsp:txXfrm>
    </dsp:sp>
    <dsp:sp modelId="{B7C6D3AC-B2C5-4AC1-8CEA-2FD68A86F956}">
      <dsp:nvSpPr>
        <dsp:cNvPr id="0" name=""/>
        <dsp:cNvSpPr/>
      </dsp:nvSpPr>
      <dsp:spPr>
        <a:xfrm rot="18000000">
          <a:off x="4394761" y="1829556"/>
          <a:ext cx="2333588" cy="60367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656383-8AA7-46A3-A6A4-0C03FF0034A0}">
      <dsp:nvSpPr>
        <dsp:cNvPr id="0" name=""/>
        <dsp:cNvSpPr/>
      </dsp:nvSpPr>
      <dsp:spPr>
        <a:xfrm>
          <a:off x="5296903" y="421551"/>
          <a:ext cx="1696096" cy="13987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Titular de la SCTG</a:t>
          </a:r>
          <a:endParaRPr lang="es-MX" sz="1800" b="1" kern="1200" dirty="0"/>
        </a:p>
      </dsp:txBody>
      <dsp:txXfrm>
        <a:off x="5337871" y="462519"/>
        <a:ext cx="1614160" cy="1316801"/>
      </dsp:txXfrm>
    </dsp:sp>
    <dsp:sp modelId="{EADB07BC-EE7D-429F-86A7-3DEBECFCEF84}">
      <dsp:nvSpPr>
        <dsp:cNvPr id="0" name=""/>
        <dsp:cNvSpPr/>
      </dsp:nvSpPr>
      <dsp:spPr>
        <a:xfrm rot="20084842">
          <a:off x="5349231" y="2900659"/>
          <a:ext cx="2193576" cy="60367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A9C05-4A23-47E3-8DE9-691271198ED6}">
      <dsp:nvSpPr>
        <dsp:cNvPr id="0" name=""/>
        <dsp:cNvSpPr/>
      </dsp:nvSpPr>
      <dsp:spPr>
        <a:xfrm>
          <a:off x="6411894" y="1965337"/>
          <a:ext cx="2052198" cy="153851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Comisionado Presidente  del órgano garante previsto en el art. 6 de la CPEUM</a:t>
          </a:r>
          <a:endParaRPr lang="es-MX" sz="1800" b="1" kern="1200" dirty="0"/>
        </a:p>
      </dsp:txBody>
      <dsp:txXfrm>
        <a:off x="6456956" y="2010399"/>
        <a:ext cx="1962074" cy="1448390"/>
      </dsp:txXfrm>
    </dsp:sp>
    <dsp:sp modelId="{5AE9DD54-3675-4B14-9BB4-1B515377EDF3}">
      <dsp:nvSpPr>
        <dsp:cNvPr id="0" name=""/>
        <dsp:cNvSpPr/>
      </dsp:nvSpPr>
      <dsp:spPr>
        <a:xfrm rot="190741">
          <a:off x="5572265" y="4005965"/>
          <a:ext cx="2338727" cy="603673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8D8D2D-0596-4138-B86E-67A188942218}">
      <dsp:nvSpPr>
        <dsp:cNvPr id="0" name=""/>
        <dsp:cNvSpPr/>
      </dsp:nvSpPr>
      <dsp:spPr>
        <a:xfrm>
          <a:off x="6862832" y="3673281"/>
          <a:ext cx="2092720" cy="13987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Representante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/>
            <a:t>del CJE</a:t>
          </a:r>
          <a:endParaRPr lang="es-MX" sz="1800" b="1" kern="1200" dirty="0"/>
        </a:p>
      </dsp:txBody>
      <dsp:txXfrm>
        <a:off x="6903800" y="3714249"/>
        <a:ext cx="2010784" cy="13168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E6195-1AE8-4567-B52F-73245F344D2E}">
      <dsp:nvSpPr>
        <dsp:cNvPr id="0" name=""/>
        <dsp:cNvSpPr/>
      </dsp:nvSpPr>
      <dsp:spPr>
        <a:xfrm>
          <a:off x="2361035" y="2092732"/>
          <a:ext cx="384163" cy="1799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2081" y="0"/>
              </a:lnTo>
              <a:lnTo>
                <a:pt x="192081" y="1799301"/>
              </a:lnTo>
              <a:lnTo>
                <a:pt x="384163" y="1799301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4A751-E159-4705-81C9-FAB1ED6632F4}">
      <dsp:nvSpPr>
        <dsp:cNvPr id="0" name=""/>
        <dsp:cNvSpPr/>
      </dsp:nvSpPr>
      <dsp:spPr>
        <a:xfrm>
          <a:off x="2361035" y="2092732"/>
          <a:ext cx="408384" cy="9733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303" y="0"/>
              </a:lnTo>
              <a:lnTo>
                <a:pt x="216303" y="973350"/>
              </a:lnTo>
              <a:lnTo>
                <a:pt x="408384" y="973350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0F6D2-36B1-4CBD-9DB1-C660E4529BE9}">
      <dsp:nvSpPr>
        <dsp:cNvPr id="0" name=""/>
        <dsp:cNvSpPr/>
      </dsp:nvSpPr>
      <dsp:spPr>
        <a:xfrm>
          <a:off x="2361035" y="2092732"/>
          <a:ext cx="408384" cy="147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303" y="0"/>
              </a:lnTo>
              <a:lnTo>
                <a:pt x="216303" y="147399"/>
              </a:lnTo>
              <a:lnTo>
                <a:pt x="408384" y="147399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905969-6452-446D-AFF7-06B4ACFE909A}">
      <dsp:nvSpPr>
        <dsp:cNvPr id="0" name=""/>
        <dsp:cNvSpPr/>
      </dsp:nvSpPr>
      <dsp:spPr>
        <a:xfrm>
          <a:off x="2361035" y="1340481"/>
          <a:ext cx="408384" cy="752251"/>
        </a:xfrm>
        <a:custGeom>
          <a:avLst/>
          <a:gdLst/>
          <a:ahLst/>
          <a:cxnLst/>
          <a:rect l="0" t="0" r="0" b="0"/>
          <a:pathLst>
            <a:path>
              <a:moveTo>
                <a:pt x="0" y="752251"/>
              </a:moveTo>
              <a:lnTo>
                <a:pt x="216303" y="752251"/>
              </a:lnTo>
              <a:lnTo>
                <a:pt x="216303" y="0"/>
              </a:lnTo>
              <a:lnTo>
                <a:pt x="408384" y="0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8A610-81B1-41B9-A37F-B8973898AA6D}">
      <dsp:nvSpPr>
        <dsp:cNvPr id="0" name=""/>
        <dsp:cNvSpPr/>
      </dsp:nvSpPr>
      <dsp:spPr>
        <a:xfrm>
          <a:off x="2361035" y="367131"/>
          <a:ext cx="384163" cy="1725601"/>
        </a:xfrm>
        <a:custGeom>
          <a:avLst/>
          <a:gdLst/>
          <a:ahLst/>
          <a:cxnLst/>
          <a:rect l="0" t="0" r="0" b="0"/>
          <a:pathLst>
            <a:path>
              <a:moveTo>
                <a:pt x="0" y="1725601"/>
              </a:moveTo>
              <a:lnTo>
                <a:pt x="192081" y="1725601"/>
              </a:lnTo>
              <a:lnTo>
                <a:pt x="192081" y="0"/>
              </a:lnTo>
              <a:lnTo>
                <a:pt x="384163" y="0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4CD71-6634-4960-B0E3-4795BA39D333}">
      <dsp:nvSpPr>
        <dsp:cNvPr id="0" name=""/>
        <dsp:cNvSpPr/>
      </dsp:nvSpPr>
      <dsp:spPr>
        <a:xfrm>
          <a:off x="216021" y="774086"/>
          <a:ext cx="2145013" cy="2637292"/>
        </a:xfrm>
        <a:prstGeom prst="rect">
          <a:avLst/>
        </a:prstGeom>
        <a:solidFill>
          <a:schemeClr val="accent6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Título Tercero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Del Sistema Estatal de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Fiscalización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(Art. 36 Integrantes del SEF).</a:t>
          </a:r>
          <a:endParaRPr lang="es-MX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021" y="774086"/>
        <a:ext cx="2145013" cy="2637292"/>
      </dsp:txXfrm>
    </dsp:sp>
    <dsp:sp modelId="{E3699284-7945-40F9-AA97-CBD02CA248C6}">
      <dsp:nvSpPr>
        <dsp:cNvPr id="0" name=""/>
        <dsp:cNvSpPr/>
      </dsp:nvSpPr>
      <dsp:spPr>
        <a:xfrm>
          <a:off x="2745198" y="506"/>
          <a:ext cx="5811409" cy="733248"/>
        </a:xfrm>
        <a:prstGeom prst="rect">
          <a:avLst/>
        </a:prstGeom>
        <a:solidFill>
          <a:schemeClr val="tx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itchFamily="34" charset="0"/>
              <a:cs typeface="Arial" pitchFamily="34" charset="0"/>
            </a:rPr>
            <a:t>I.- La Auditoría Superior del Estado;</a:t>
          </a:r>
          <a:endParaRPr lang="es-MX" sz="2000" kern="1200" dirty="0">
            <a:latin typeface="Arial" pitchFamily="34" charset="0"/>
            <a:cs typeface="Arial" pitchFamily="34" charset="0"/>
          </a:endParaRPr>
        </a:p>
      </dsp:txBody>
      <dsp:txXfrm>
        <a:off x="2745198" y="506"/>
        <a:ext cx="5811409" cy="733248"/>
      </dsp:txXfrm>
    </dsp:sp>
    <dsp:sp modelId="{4414C3A8-DE7B-4F6F-9060-C1B4FCF04E50}">
      <dsp:nvSpPr>
        <dsp:cNvPr id="0" name=""/>
        <dsp:cNvSpPr/>
      </dsp:nvSpPr>
      <dsp:spPr>
        <a:xfrm>
          <a:off x="2769419" y="973857"/>
          <a:ext cx="5776623" cy="733248"/>
        </a:xfrm>
        <a:prstGeom prst="rect">
          <a:avLst/>
        </a:prstGeom>
        <a:solidFill>
          <a:schemeClr val="tx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II.- La Secretaría de Contraloría y Transparencia Gubernamental;</a:t>
          </a:r>
          <a:endParaRPr lang="es-MX" sz="2000" kern="1200" dirty="0"/>
        </a:p>
      </dsp:txBody>
      <dsp:txXfrm>
        <a:off x="2769419" y="973857"/>
        <a:ext cx="5776623" cy="733248"/>
      </dsp:txXfrm>
    </dsp:sp>
    <dsp:sp modelId="{0D276D32-1048-4056-A40B-9D83DD3BD53A}">
      <dsp:nvSpPr>
        <dsp:cNvPr id="0" name=""/>
        <dsp:cNvSpPr/>
      </dsp:nvSpPr>
      <dsp:spPr>
        <a:xfrm>
          <a:off x="2769419" y="1947207"/>
          <a:ext cx="5824950" cy="585848"/>
        </a:xfrm>
        <a:prstGeom prst="rect">
          <a:avLst/>
        </a:prstGeom>
        <a:solidFill>
          <a:schemeClr val="tx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III.- Los Síndicos Municipales;</a:t>
          </a:r>
          <a:endParaRPr lang="es-MX" sz="2000" kern="1200" dirty="0"/>
        </a:p>
      </dsp:txBody>
      <dsp:txXfrm>
        <a:off x="2769419" y="1947207"/>
        <a:ext cx="5824950" cy="585848"/>
      </dsp:txXfrm>
    </dsp:sp>
    <dsp:sp modelId="{6624FB96-93AF-4B1E-B72A-EB87D53F9306}">
      <dsp:nvSpPr>
        <dsp:cNvPr id="0" name=""/>
        <dsp:cNvSpPr/>
      </dsp:nvSpPr>
      <dsp:spPr>
        <a:xfrm>
          <a:off x="2769419" y="2773158"/>
          <a:ext cx="5776623" cy="585848"/>
        </a:xfrm>
        <a:prstGeom prst="rect">
          <a:avLst/>
        </a:prstGeom>
        <a:solidFill>
          <a:schemeClr val="tx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IV.- Los </a:t>
          </a:r>
          <a:r>
            <a:rPr lang="es-MX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Ó</a:t>
          </a: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rganos Internos de Control, establecidos en la CPEBC;</a:t>
          </a:r>
          <a:endParaRPr lang="es-MX" sz="2000" kern="1200" dirty="0"/>
        </a:p>
      </dsp:txBody>
      <dsp:txXfrm>
        <a:off x="2769419" y="2773158"/>
        <a:ext cx="5776623" cy="585848"/>
      </dsp:txXfrm>
    </dsp:sp>
    <dsp:sp modelId="{A335A797-8960-4DB2-BDB5-3FA33AC6F1DB}">
      <dsp:nvSpPr>
        <dsp:cNvPr id="0" name=""/>
        <dsp:cNvSpPr/>
      </dsp:nvSpPr>
      <dsp:spPr>
        <a:xfrm>
          <a:off x="2745198" y="3599109"/>
          <a:ext cx="5841757" cy="585848"/>
        </a:xfrm>
        <a:prstGeom prst="rect">
          <a:avLst/>
        </a:prstGeom>
        <a:solidFill>
          <a:schemeClr val="tx2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V.- El Presidente del Comité de Participación Ciudadana que refiere esta Ley. </a:t>
          </a:r>
          <a:endParaRPr lang="es-MX" sz="2000" kern="1200" dirty="0"/>
        </a:p>
      </dsp:txBody>
      <dsp:txXfrm>
        <a:off x="2745198" y="3599109"/>
        <a:ext cx="5841757" cy="5858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0B9E2-B9B8-4447-B919-4BFFC59FFE26}">
      <dsp:nvSpPr>
        <dsp:cNvPr id="0" name=""/>
        <dsp:cNvSpPr/>
      </dsp:nvSpPr>
      <dsp:spPr>
        <a:xfrm>
          <a:off x="4158462" y="1777733"/>
          <a:ext cx="2942142" cy="510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309"/>
              </a:lnTo>
              <a:lnTo>
                <a:pt x="2942142" y="255309"/>
              </a:lnTo>
              <a:lnTo>
                <a:pt x="2942142" y="510619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4EA40-5558-40CE-801B-77B0AA0A36F7}">
      <dsp:nvSpPr>
        <dsp:cNvPr id="0" name=""/>
        <dsp:cNvSpPr/>
      </dsp:nvSpPr>
      <dsp:spPr>
        <a:xfrm>
          <a:off x="4112742" y="1777733"/>
          <a:ext cx="91440" cy="5106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0619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5ABF7-8E42-4682-932C-D796FA3D2ACB}">
      <dsp:nvSpPr>
        <dsp:cNvPr id="0" name=""/>
        <dsp:cNvSpPr/>
      </dsp:nvSpPr>
      <dsp:spPr>
        <a:xfrm>
          <a:off x="1216319" y="1777733"/>
          <a:ext cx="2942142" cy="510619"/>
        </a:xfrm>
        <a:custGeom>
          <a:avLst/>
          <a:gdLst/>
          <a:ahLst/>
          <a:cxnLst/>
          <a:rect l="0" t="0" r="0" b="0"/>
          <a:pathLst>
            <a:path>
              <a:moveTo>
                <a:pt x="2942142" y="0"/>
              </a:moveTo>
              <a:lnTo>
                <a:pt x="2942142" y="255309"/>
              </a:lnTo>
              <a:lnTo>
                <a:pt x="0" y="255309"/>
              </a:lnTo>
              <a:lnTo>
                <a:pt x="0" y="510619"/>
              </a:lnTo>
            </a:path>
          </a:pathLst>
        </a:custGeom>
        <a:noFill/>
        <a:ln w="22225" cap="rnd" cmpd="sng" algn="ctr">
          <a:solidFill>
            <a:schemeClr val="tx1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E89D2-EC26-4052-B559-C7F0AFDFA8F9}">
      <dsp:nvSpPr>
        <dsp:cNvPr id="0" name=""/>
        <dsp:cNvSpPr/>
      </dsp:nvSpPr>
      <dsp:spPr>
        <a:xfrm>
          <a:off x="1963076" y="561972"/>
          <a:ext cx="4390770" cy="1215761"/>
        </a:xfrm>
        <a:prstGeom prst="rect">
          <a:avLst/>
        </a:prstGeom>
        <a:solidFill>
          <a:schemeClr val="accent1">
            <a:lumMod val="75000"/>
          </a:schemeClr>
        </a:solidFill>
        <a:ln>
          <a:solidFill>
            <a:schemeClr val="accent1"/>
          </a:solidFill>
        </a:ln>
        <a:effectLst>
          <a:outerShdw blurRad="88900" dist="38100" dir="504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>
          <a:bevelT w="38100" h="508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Comité Rector del SEF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Presidido de manera Dual: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s-MX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ASEBC-SCTG</a:t>
          </a:r>
          <a:endParaRPr lang="es-MX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63076" y="561972"/>
        <a:ext cx="4390770" cy="1215761"/>
      </dsp:txXfrm>
    </dsp:sp>
    <dsp:sp modelId="{C3C870E4-932B-4948-A6A1-E3205145F047}">
      <dsp:nvSpPr>
        <dsp:cNvPr id="0" name=""/>
        <dsp:cNvSpPr/>
      </dsp:nvSpPr>
      <dsp:spPr>
        <a:xfrm>
          <a:off x="558" y="2288353"/>
          <a:ext cx="2431522" cy="1956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Cuatro Síndicos Municipales, rotatorios bianualmente</a:t>
          </a:r>
          <a:endParaRPr lang="es-MX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8" y="2288353"/>
        <a:ext cx="2431522" cy="1956208"/>
      </dsp:txXfrm>
    </dsp:sp>
    <dsp:sp modelId="{E5056456-6493-4B72-AA43-98266D134903}">
      <dsp:nvSpPr>
        <dsp:cNvPr id="0" name=""/>
        <dsp:cNvSpPr/>
      </dsp:nvSpPr>
      <dsp:spPr>
        <a:xfrm>
          <a:off x="2942700" y="2288353"/>
          <a:ext cx="2431522" cy="1956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1" kern="1200" dirty="0" smtClean="0">
              <a:latin typeface="Arial" panose="020B0604020202020204" pitchFamily="34" charset="0"/>
              <a:ea typeface="Arial Unicode MS" pitchFamily="34" charset="-128"/>
              <a:cs typeface="Arial" panose="020B0604020202020204" pitchFamily="34" charset="0"/>
            </a:rPr>
            <a:t>Tres Órganos Internos de Control, rotatorios bianualmente</a:t>
          </a:r>
          <a:endParaRPr lang="es-MX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42700" y="2288353"/>
        <a:ext cx="2431522" cy="1956208"/>
      </dsp:txXfrm>
    </dsp:sp>
    <dsp:sp modelId="{890777DB-1A92-4B52-B901-38CEA75D59A3}">
      <dsp:nvSpPr>
        <dsp:cNvPr id="0" name=""/>
        <dsp:cNvSpPr/>
      </dsp:nvSpPr>
      <dsp:spPr>
        <a:xfrm>
          <a:off x="5884843" y="2288353"/>
          <a:ext cx="2431522" cy="1956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/>
            <a:t>El Presidente del Consejo de Participación Ciudadana</a:t>
          </a:r>
          <a:endParaRPr lang="es-MX" sz="2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84843" y="2288353"/>
        <a:ext cx="2431522" cy="1956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417ABF-B360-4F89-AAFE-2CA0CFFC8C78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308305-25DD-4302-BCF6-D5E2C4491A25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1318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785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331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2512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013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544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598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344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658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870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48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5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BCC1A88-7356-40D0-8776-EBD9FBB4BA3D}" type="datetimeFigureOut">
              <a:rPr lang="es-MX" smtClean="0"/>
              <a:pPr/>
              <a:t>29/05/2019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0DDEEF-8326-47E9-BDFC-EE365EB35723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896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mjaime@asebc.gob.m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401" y="4725144"/>
            <a:ext cx="7989752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>
                <a:solidFill>
                  <a:schemeClr val="bg1"/>
                </a:solidFill>
              </a:rPr>
              <a:t>SISTEMA ESTATAL DE FISCALIZACIÓN</a:t>
            </a:r>
            <a:r>
              <a:rPr lang="es-MX" sz="4400" dirty="0">
                <a:solidFill>
                  <a:schemeClr val="bg1"/>
                </a:solidFill>
              </a:rPr>
              <a:t/>
            </a:r>
            <a:br>
              <a:rPr lang="es-MX" sz="4400" dirty="0">
                <a:solidFill>
                  <a:schemeClr val="bg1"/>
                </a:solidFill>
              </a:rPr>
            </a:br>
            <a:r>
              <a:rPr lang="es-MX" sz="2200" dirty="0">
                <a:solidFill>
                  <a:schemeClr val="bg1"/>
                </a:solidFill>
              </a:rPr>
              <a:t>martín Adolfo </a:t>
            </a:r>
            <a:r>
              <a:rPr lang="es-MX" sz="2200" dirty="0" smtClean="0">
                <a:solidFill>
                  <a:schemeClr val="bg1"/>
                </a:solidFill>
              </a:rPr>
              <a:t>Jaime Jáuregui </a:t>
            </a:r>
            <a:r>
              <a:rPr lang="es-MX" sz="2200" dirty="0">
                <a:solidFill>
                  <a:schemeClr val="bg1"/>
                </a:solidFill>
              </a:rPr>
              <a:t/>
            </a:r>
            <a:br>
              <a:rPr lang="es-MX" sz="2200" dirty="0">
                <a:solidFill>
                  <a:schemeClr val="bg1"/>
                </a:solidFill>
              </a:rPr>
            </a:br>
            <a:r>
              <a:rPr lang="es-MX" sz="2200" dirty="0">
                <a:solidFill>
                  <a:schemeClr val="bg1"/>
                </a:solidFill>
              </a:rPr>
              <a:t>director de revisiones especiales de la auditoría superior del estado de baja california </a:t>
            </a:r>
            <a:br>
              <a:rPr lang="es-MX" sz="2200" dirty="0">
                <a:solidFill>
                  <a:schemeClr val="bg1"/>
                </a:solidFill>
              </a:rPr>
            </a:br>
            <a:endParaRPr lang="es-MX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1043608" y="4653136"/>
            <a:ext cx="72728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CFF1A2D-F76F-427B-B7D5-88D57E7966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88" y="1116412"/>
            <a:ext cx="2898162" cy="111850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E9194F21-44C2-4253-AF73-742B5BBB11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471" y="1232019"/>
            <a:ext cx="2419625" cy="1165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3759EB76-311A-4322-BD10-70D6F9C681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1417285"/>
            <a:ext cx="2908963" cy="78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3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85DBE8-E989-4DB8-A93A-AC986EB68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373374"/>
          </a:xfrm>
        </p:spPr>
        <p:txBody>
          <a:bodyPr>
            <a:normAutofit/>
          </a:bodyPr>
          <a:lstStyle/>
          <a:p>
            <a:r>
              <a:rPr lang="es-ES" b="1" dirty="0"/>
              <a:t>Invitación a participar en actividades especificas </a:t>
            </a:r>
            <a:r>
              <a:rPr lang="es-ES" dirty="0"/>
              <a:t>:</a:t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1213BBD-7E30-4521-B30A-1BBB4DDC4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513365"/>
          </a:xfrm>
        </p:spPr>
        <p:txBody>
          <a:bodyPr>
            <a:normAutofit fontScale="85000" lnSpcReduction="10000"/>
          </a:bodyPr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Podrá </a:t>
            </a:r>
            <a:r>
              <a:rPr lang="es-MX" dirty="0"/>
              <a:t>invitar a participar en actividades específicas del Sistema Estatal de Fiscalización a los Órganos internos de </a:t>
            </a:r>
            <a:r>
              <a:rPr lang="es-MX" dirty="0" smtClean="0"/>
              <a:t>control.</a:t>
            </a:r>
          </a:p>
          <a:p>
            <a:pPr algn="just"/>
            <a:r>
              <a:rPr lang="es-MX" dirty="0" smtClean="0"/>
              <a:t>Así </a:t>
            </a:r>
            <a:r>
              <a:rPr lang="es-MX" dirty="0"/>
              <a:t>como a cualquier otra instancia que realice funciones de control, auditoría y fiscalización de recursos </a:t>
            </a:r>
            <a:r>
              <a:rPr lang="es-MX" dirty="0" smtClean="0"/>
              <a:t>públicos.</a:t>
            </a: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/>
              <a:t>HOMOLOGACIÓN Y APROBACIÓN DE NORMAS PROFESIONALES Y SU OBLIGATORIEDAD.</a:t>
            </a: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/>
              <a:t>LINEAMIENTOS QUE EMITA EL COMITÉ RECTOR.</a:t>
            </a: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/>
              <a:t>INTERCAMBIO DE INFORMACIÓN.</a:t>
            </a:r>
          </a:p>
          <a:p>
            <a:pPr algn="just">
              <a:buFont typeface="Wingdings" pitchFamily="2" charset="2"/>
              <a:buChar char="Ø"/>
            </a:pPr>
            <a:r>
              <a:rPr lang="es-ES" b="1" dirty="0" smtClean="0"/>
              <a:t>FACULTADES Y ATRIBUCIONES DEL S.E.F.</a:t>
            </a:r>
          </a:p>
          <a:p>
            <a:pPr marL="400050" indent="-400050" algn="just">
              <a:buAutoNum type="romanUcPeriod"/>
            </a:pPr>
            <a:r>
              <a:rPr lang="es-MX" b="1" dirty="0" smtClean="0"/>
              <a:t>Identificarán </a:t>
            </a:r>
            <a:r>
              <a:rPr lang="es-MX" b="1" dirty="0"/>
              <a:t>áreas comunes de auditoría y </a:t>
            </a:r>
            <a:r>
              <a:rPr lang="es-MX" b="1" dirty="0" smtClean="0"/>
              <a:t>fiscalización.</a:t>
            </a:r>
          </a:p>
          <a:p>
            <a:pPr marL="400050" indent="-400050" algn="just">
              <a:buAutoNum type="romanUcPeriod"/>
            </a:pPr>
            <a:r>
              <a:rPr lang="es-MX" b="1" dirty="0" smtClean="0"/>
              <a:t>Revisarán </a:t>
            </a:r>
            <a:r>
              <a:rPr lang="es-MX" b="1" dirty="0"/>
              <a:t>los ordenamientos legales que regulan su </a:t>
            </a:r>
            <a:r>
              <a:rPr lang="es-MX" b="1" dirty="0" smtClean="0"/>
              <a:t>actuación.</a:t>
            </a:r>
          </a:p>
          <a:p>
            <a:pPr marL="400050" indent="-400050" algn="just">
              <a:buAutoNum type="romanUcPeriod"/>
            </a:pPr>
            <a:r>
              <a:rPr lang="es-MX" b="1" dirty="0" smtClean="0"/>
              <a:t>Elaborarán </a:t>
            </a:r>
            <a:r>
              <a:rPr lang="es-MX" b="1" dirty="0"/>
              <a:t>y adoptarán un marco de referencia que contenga criterios generales para la prevención, detección y disuasión de actos de </a:t>
            </a:r>
            <a:r>
              <a:rPr lang="es-MX" b="1" dirty="0" smtClean="0"/>
              <a:t>corrupción.</a:t>
            </a:r>
          </a:p>
          <a:p>
            <a:pPr marL="400050" indent="-400050" algn="just">
              <a:buAutoNum type="romanUcPeriod"/>
            </a:pPr>
            <a:endParaRPr lang="es-MX" b="1" dirty="0" smtClean="0"/>
          </a:p>
          <a:p>
            <a:pPr marL="400050" indent="-400050" algn="just">
              <a:buAutoNum type="romanUcPeriod"/>
            </a:pPr>
            <a:endParaRPr lang="es-ES" b="1" dirty="0" smtClean="0"/>
          </a:p>
          <a:p>
            <a:pPr algn="just">
              <a:buFont typeface="Wingdings" pitchFamily="2" charset="2"/>
              <a:buChar char="Ø"/>
            </a:pPr>
            <a:endParaRPr lang="es-ES" b="1" dirty="0" smtClean="0"/>
          </a:p>
          <a:p>
            <a:pPr algn="just">
              <a:buFont typeface="Wingdings" pitchFamily="2" charset="2"/>
              <a:buChar char="Ø"/>
            </a:pPr>
            <a:endParaRPr lang="es-ES" b="1" dirty="0" smtClean="0"/>
          </a:p>
          <a:p>
            <a:pPr marL="0" indent="0" algn="just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3433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6B4357-FC1E-4349-8F5A-15E0CA3D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Directrices para el fortalecimiento del </a:t>
            </a:r>
            <a:r>
              <a:rPr lang="es-ES" dirty="0" smtClean="0"/>
              <a:t>sistema: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C9BCC02-9235-43D3-BF5F-35BF02A96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132857"/>
            <a:ext cx="8391432" cy="46085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800" dirty="0" smtClean="0"/>
          </a:p>
          <a:p>
            <a:pPr algn="just"/>
            <a:endParaRPr lang="es-ES" sz="2800" dirty="0"/>
          </a:p>
        </p:txBody>
      </p:sp>
      <p:sp>
        <p:nvSpPr>
          <p:cNvPr id="4" name="3 Rectángulo"/>
          <p:cNvSpPr/>
          <p:nvPr/>
        </p:nvSpPr>
        <p:spPr>
          <a:xfrm>
            <a:off x="395536" y="213285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I. La coordinación de trabajo efectiva;</a:t>
            </a:r>
          </a:p>
          <a:p>
            <a:pPr algn="just"/>
            <a:r>
              <a:rPr lang="es-MX" dirty="0"/>
              <a:t>II. El fortalecimiento institucional;</a:t>
            </a:r>
          </a:p>
          <a:p>
            <a:pPr algn="just"/>
            <a:r>
              <a:rPr lang="es-MX" dirty="0"/>
              <a:t>III. Evitar duplicidades y omisiones en el trabajo de los órganos de fiscalización, en un ambiente de profesionalismo y transparencia;</a:t>
            </a:r>
          </a:p>
          <a:p>
            <a:pPr algn="just"/>
            <a:r>
              <a:rPr lang="es-MX" dirty="0"/>
              <a:t>IV. Mayor cobertura de la fiscalización de los recursos públicos, y</a:t>
            </a:r>
          </a:p>
          <a:p>
            <a:pPr algn="just"/>
            <a:r>
              <a:rPr lang="es-MX" dirty="0"/>
              <a:t>V. Emitir información relevante en los reportes de auditoría y fiscalización, con lenguaje sencillo y accesible, que contribuya a la toma de decisiones públicas, la mejora de la gestión gubernamental, y a que el ciudadano común conozca cómo se gasta el dinero de sus impuestos, así como la máxima publicidad en los resultados de la fiscalización</a:t>
            </a:r>
            <a:r>
              <a:rPr lang="es-MX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 smtClean="0"/>
              <a:t>REUNIONES ORDINARIAS Y EXTRAORDINARIAS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8712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11C1BC-9227-46FC-B9F3-660580CB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CAPITULO UNICO</a:t>
            </a:r>
            <a:br>
              <a:rPr lang="es-MX" dirty="0"/>
            </a:br>
            <a:r>
              <a:rPr lang="es-MX" dirty="0"/>
              <a:t>De la Plataforma Digital </a:t>
            </a:r>
            <a:r>
              <a:rPr lang="es-MX" dirty="0" smtClean="0"/>
              <a:t>Estatal(Art. 47-55):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105E3D-3630-4F7E-9661-7118464C9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53650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s-MX" sz="2400" u="sng" dirty="0" smtClean="0"/>
          </a:p>
          <a:p>
            <a:pPr marL="0" indent="0" algn="just">
              <a:buNone/>
            </a:pPr>
            <a:r>
              <a:rPr lang="es-MX" sz="2400" u="sng" dirty="0" smtClean="0"/>
              <a:t>La </a:t>
            </a:r>
            <a:r>
              <a:rPr lang="es-MX" sz="2400" u="sng" dirty="0"/>
              <a:t>Plataforma Digital Estatal </a:t>
            </a:r>
            <a:r>
              <a:rPr lang="es-MX" sz="2400" b="1" dirty="0"/>
              <a:t>será administrada por la Secretaría Ejecutiva, a través del Secretario </a:t>
            </a:r>
            <a:r>
              <a:rPr lang="es-MX" sz="2400" b="1" dirty="0" smtClean="0"/>
              <a:t>Técnico.</a:t>
            </a:r>
          </a:p>
          <a:p>
            <a:pPr marL="0" indent="0" algn="just">
              <a:buNone/>
            </a:pPr>
            <a:r>
              <a:rPr lang="es-ES" sz="2400" b="1" dirty="0" smtClean="0"/>
              <a:t>SISTEMAS ELECTRÓNICOS DE LA PLATAFORMA:</a:t>
            </a:r>
          </a:p>
          <a:p>
            <a:pPr marL="0" indent="0" algn="just">
              <a:buNone/>
            </a:pPr>
            <a:r>
              <a:rPr lang="es-MX" sz="2400" b="1" dirty="0"/>
              <a:t>I. Sistema de evolución patrimonial, de declaración de intereses y constancia de presentación de declaración fiscal</a:t>
            </a:r>
            <a:r>
              <a:rPr lang="es-MX" sz="2400" dirty="0"/>
              <a:t>;</a:t>
            </a:r>
          </a:p>
          <a:p>
            <a:pPr marL="0" indent="0" algn="just">
              <a:buNone/>
            </a:pPr>
            <a:r>
              <a:rPr lang="es-MX" sz="2400" b="1" dirty="0"/>
              <a:t>II. Sistema de los Servidores públicos que intervengan en procedimientos de contrataciones públicas</a:t>
            </a:r>
            <a:r>
              <a:rPr lang="es-MX" sz="2400" dirty="0"/>
              <a:t>;</a:t>
            </a:r>
          </a:p>
          <a:p>
            <a:pPr marL="0" indent="0" algn="just">
              <a:buNone/>
            </a:pPr>
            <a:r>
              <a:rPr lang="es-MX" sz="2400" b="1" dirty="0"/>
              <a:t>III. Sistema Estatal de servidores públicos y particulares sancionados</a:t>
            </a:r>
            <a:r>
              <a:rPr lang="es-MX" sz="2400" dirty="0"/>
              <a:t>;</a:t>
            </a:r>
          </a:p>
          <a:p>
            <a:pPr marL="0" indent="0" algn="just">
              <a:buNone/>
            </a:pPr>
            <a:r>
              <a:rPr lang="es-MX" sz="2400" b="1" dirty="0"/>
              <a:t>IV. Sistema de información y comunicación del Sistema Estatal y del Sistema Estatal de Fiscalización</a:t>
            </a:r>
            <a:r>
              <a:rPr lang="es-MX" sz="2400" dirty="0"/>
              <a:t>;</a:t>
            </a:r>
          </a:p>
          <a:p>
            <a:pPr marL="0" indent="0" algn="just">
              <a:buNone/>
            </a:pPr>
            <a:r>
              <a:rPr lang="es-MX" sz="2400" b="1" dirty="0"/>
              <a:t>V. Sistema de denuncias públicas de faltas administrativas y hechos de corrupción</a:t>
            </a:r>
            <a:r>
              <a:rPr lang="es-MX" sz="2400" dirty="0"/>
              <a:t>, y</a:t>
            </a:r>
          </a:p>
          <a:p>
            <a:pPr marL="0" indent="0" algn="just">
              <a:buNone/>
            </a:pPr>
            <a:r>
              <a:rPr lang="es-MX" sz="2400" b="1" dirty="0"/>
              <a:t>VI. Sistema de Información Pública de Contrataciones</a:t>
            </a:r>
            <a:r>
              <a:rPr lang="es-MX" sz="2400" dirty="0"/>
              <a:t>.</a:t>
            </a:r>
            <a:endParaRPr lang="es-ES" sz="2400" dirty="0"/>
          </a:p>
          <a:p>
            <a:pPr marL="0" indent="0" algn="just">
              <a:buNone/>
            </a:pPr>
            <a:endParaRPr lang="es-MX" sz="2400" b="1" dirty="0" smtClean="0"/>
          </a:p>
          <a:p>
            <a:pPr marL="0" indent="0" algn="just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817244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39321C-5484-49AC-949C-FF7D916D6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AF1554D-F16C-489C-90F5-09E71621A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153325"/>
          </a:xfrm>
        </p:spPr>
        <p:txBody>
          <a:bodyPr>
            <a:normAutofit fontScale="25000" lnSpcReduction="20000"/>
          </a:bodyPr>
          <a:lstStyle/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sz="2000" dirty="0"/>
          </a:p>
          <a:p>
            <a:pPr algn="just"/>
            <a:r>
              <a:rPr lang="es-MX" sz="5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5600" dirty="0">
                <a:latin typeface="Arial" pitchFamily="34" charset="0"/>
                <a:cs typeface="Arial" pitchFamily="34" charset="0"/>
              </a:rPr>
              <a:t>Plataforma Digital del Sistema Estatal </a:t>
            </a:r>
            <a:r>
              <a:rPr lang="es-MX" sz="5600" b="1" dirty="0">
                <a:latin typeface="Arial" pitchFamily="34" charset="0"/>
                <a:cs typeface="Arial" pitchFamily="34" charset="0"/>
              </a:rPr>
              <a:t>estará conformada por la información que a ella incorporen las autoridades integrantes del Sistema </a:t>
            </a:r>
            <a:r>
              <a:rPr lang="es-MX" sz="5600" b="1" dirty="0" smtClean="0">
                <a:latin typeface="Arial" pitchFamily="34" charset="0"/>
                <a:cs typeface="Arial" pitchFamily="34" charset="0"/>
              </a:rPr>
              <a:t>Estatal.</a:t>
            </a:r>
          </a:p>
          <a:p>
            <a:pPr algn="just"/>
            <a:r>
              <a:rPr lang="es-MX" sz="5600" dirty="0">
                <a:latin typeface="Arial" pitchFamily="34" charset="0"/>
                <a:cs typeface="Arial" pitchFamily="34" charset="0"/>
              </a:rPr>
              <a:t>Los integrantes del Sistema Estatal, promoverán la publicación de </a:t>
            </a:r>
            <a:r>
              <a:rPr lang="es-MX" sz="5600" b="1" dirty="0">
                <a:latin typeface="Arial" pitchFamily="34" charset="0"/>
                <a:cs typeface="Arial" pitchFamily="34" charset="0"/>
              </a:rPr>
              <a:t>la información contenida en la plataforma en formato de datos abiertos</a:t>
            </a:r>
            <a:r>
              <a:rPr lang="es-MX" sz="56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5600" b="1" u="sng" dirty="0">
                <a:latin typeface="Arial" pitchFamily="34" charset="0"/>
                <a:cs typeface="Arial" pitchFamily="34" charset="0"/>
              </a:rPr>
              <a:t>conforme a la Ley de Transparencia y Acceso a la Información Pública para el Estado de Baja California y la demás normatividad aplicable</a:t>
            </a:r>
            <a:r>
              <a:rPr lang="es-MX" sz="5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sz="5600" b="1" dirty="0" smtClean="0">
                <a:latin typeface="Arial" pitchFamily="34" charset="0"/>
                <a:cs typeface="Arial" pitchFamily="34" charset="0"/>
              </a:rPr>
              <a:t>OPERACIÓN DE SISTEMAS EN TÉRMINOS DE LA LEY DE RESPONSABILIDADES ADMINISTRATIVAS.</a:t>
            </a:r>
          </a:p>
          <a:p>
            <a:pPr marL="0" indent="0" algn="just">
              <a:buNone/>
            </a:pPr>
            <a:r>
              <a:rPr lang="es-ES" sz="5600" b="1" dirty="0" smtClean="0">
                <a:latin typeface="Arial" pitchFamily="34" charset="0"/>
                <a:cs typeface="Arial" pitchFamily="34" charset="0"/>
              </a:rPr>
              <a:t>SANCIONES POR FALTAS ADMINISTRATIVAS GRAVES.</a:t>
            </a:r>
          </a:p>
          <a:p>
            <a:pPr marL="0" indent="0" algn="just">
              <a:buNone/>
            </a:pPr>
            <a:r>
              <a:rPr lang="es-MX" sz="5600" b="1" u="sng" dirty="0" smtClean="0">
                <a:latin typeface="Arial" pitchFamily="34" charset="0"/>
                <a:cs typeface="Arial" pitchFamily="34" charset="0"/>
              </a:rPr>
              <a:t>Serán </a:t>
            </a:r>
            <a:r>
              <a:rPr lang="es-MX" sz="5600" b="1" u="sng" dirty="0">
                <a:latin typeface="Arial" pitchFamily="34" charset="0"/>
                <a:cs typeface="Arial" pitchFamily="34" charset="0"/>
              </a:rPr>
              <a:t>del conocimiento </a:t>
            </a:r>
            <a:r>
              <a:rPr lang="es-MX" sz="5600" b="1" u="sng" dirty="0" smtClean="0">
                <a:latin typeface="Arial" pitchFamily="34" charset="0"/>
                <a:cs typeface="Arial" pitchFamily="34" charset="0"/>
              </a:rPr>
              <a:t>público.</a:t>
            </a:r>
          </a:p>
          <a:p>
            <a:pPr marL="0" indent="0" algn="just">
              <a:buNone/>
            </a:pPr>
            <a:r>
              <a:rPr lang="es-ES" sz="5600" b="1" dirty="0" smtClean="0">
                <a:latin typeface="Arial" pitchFamily="34" charset="0"/>
                <a:cs typeface="Arial" pitchFamily="34" charset="0"/>
              </a:rPr>
              <a:t>HERRAMIENTA DIGITAL CENTRALIZADA.</a:t>
            </a:r>
          </a:p>
          <a:p>
            <a:pPr marL="0" indent="0" algn="just">
              <a:buNone/>
            </a:pPr>
            <a:r>
              <a:rPr lang="es-ES" sz="5600" b="1" dirty="0" smtClean="0">
                <a:latin typeface="Arial" pitchFamily="34" charset="0"/>
                <a:cs typeface="Arial" pitchFamily="34" charset="0"/>
              </a:rPr>
              <a:t>CONTENIDO DEL SISTEMA DE INFORMACIÓN Y COMUNICACIÓN.</a:t>
            </a:r>
          </a:p>
          <a:p>
            <a:pPr marL="0" indent="0" algn="just">
              <a:buNone/>
            </a:pPr>
            <a:r>
              <a:rPr lang="es-ES" sz="5600" b="1" dirty="0" smtClean="0">
                <a:latin typeface="Arial" pitchFamily="34" charset="0"/>
                <a:cs typeface="Arial" pitchFamily="34" charset="0"/>
              </a:rPr>
              <a:t>SISTEMA DE DENUNCIAS PUBLICAS</a:t>
            </a:r>
          </a:p>
          <a:p>
            <a:pPr marL="0" indent="0" algn="just">
              <a:buNone/>
            </a:pPr>
            <a:endParaRPr lang="es-ES" sz="4000" dirty="0" smtClean="0"/>
          </a:p>
          <a:p>
            <a:pPr marL="0" indent="0" algn="just">
              <a:buNone/>
            </a:pPr>
            <a:endParaRPr lang="es-ES" sz="2000" dirty="0" smtClean="0"/>
          </a:p>
          <a:p>
            <a:pPr marL="0" indent="0" algn="just">
              <a:buNone/>
            </a:pPr>
            <a:endParaRPr lang="es-MX" sz="2000" dirty="0" smtClean="0"/>
          </a:p>
          <a:p>
            <a:pPr algn="just"/>
            <a:endParaRPr lang="es-MX" sz="2000" b="1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9922690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AE2F62-CFE1-42D1-9087-18484DD10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2700" dirty="0"/>
              <a:t>Capítulo único</a:t>
            </a:r>
            <a:br>
              <a:rPr lang="es-MX" sz="2700" dirty="0"/>
            </a:br>
            <a:r>
              <a:rPr lang="es-MX" sz="2700" dirty="0"/>
              <a:t>De las </a:t>
            </a:r>
            <a:r>
              <a:rPr lang="es-MX" sz="2700" dirty="0" smtClean="0"/>
              <a:t>recomendaciones (art. 56-59).</a:t>
            </a:r>
            <a:r>
              <a:rPr lang="es-MX" sz="2700" dirty="0"/>
              <a:t/>
            </a:r>
            <a:br>
              <a:rPr lang="es-MX" sz="2700" dirty="0"/>
            </a:br>
            <a:endParaRPr lang="es-ES" sz="27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B22842-3AC4-46E9-9F9D-216D19EFA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81317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s-MX" sz="2400" b="1" dirty="0" smtClean="0"/>
          </a:p>
          <a:p>
            <a:pPr algn="just"/>
            <a:endParaRPr lang="es-MX" sz="2400" b="1" dirty="0"/>
          </a:p>
          <a:p>
            <a:pPr algn="just"/>
            <a:r>
              <a:rPr lang="es-MX" sz="2400" b="1" dirty="0" smtClean="0"/>
              <a:t>Las </a:t>
            </a:r>
            <a:r>
              <a:rPr lang="es-MX" sz="2400" b="1" dirty="0"/>
              <a:t>recomendaciones </a:t>
            </a:r>
            <a:r>
              <a:rPr lang="es-MX" sz="2400" b="1" dirty="0" smtClean="0"/>
              <a:t>son vinculantes, serán </a:t>
            </a:r>
            <a:r>
              <a:rPr lang="es-MX" sz="2400" b="1" dirty="0"/>
              <a:t>públicas y de carácter </a:t>
            </a:r>
            <a:r>
              <a:rPr lang="es-MX" sz="2400" b="1" dirty="0" smtClean="0"/>
              <a:t>institucional.</a:t>
            </a:r>
          </a:p>
          <a:p>
            <a:pPr algn="just"/>
            <a:r>
              <a:rPr lang="es-MX" sz="2400" b="1" dirty="0"/>
              <a:t>Las recomendaciones deberán recibir respuesta fundada y motivada por parte de las autoridades a las que se dirijan</a:t>
            </a:r>
            <a:r>
              <a:rPr lang="es-MX" sz="2400" dirty="0"/>
              <a:t>, </a:t>
            </a:r>
            <a:r>
              <a:rPr lang="es-MX" sz="2400" b="1" dirty="0" smtClean="0"/>
              <a:t>informando </a:t>
            </a:r>
            <a:r>
              <a:rPr lang="es-MX" sz="2400" b="1" dirty="0"/>
              <a:t>las acciones concretas que se tomarán para darles cumplimiento</a:t>
            </a:r>
            <a:r>
              <a:rPr lang="es-MX" sz="2400" dirty="0" smtClean="0"/>
              <a:t>.</a:t>
            </a:r>
          </a:p>
          <a:p>
            <a:pPr algn="just"/>
            <a:r>
              <a:rPr lang="es-MX" sz="2400" b="1" dirty="0"/>
              <a:t>L</a:t>
            </a:r>
            <a:r>
              <a:rPr lang="es-MX" sz="2400" b="1" dirty="0" smtClean="0"/>
              <a:t>a recomendación que no este justificada </a:t>
            </a:r>
            <a:r>
              <a:rPr lang="es-MX" sz="2400" b="1" dirty="0"/>
              <a:t>con suficiencia</a:t>
            </a:r>
            <a:r>
              <a:rPr lang="es-MX" sz="2400" dirty="0"/>
              <a:t>, </a:t>
            </a:r>
            <a:r>
              <a:rPr lang="es-MX" sz="2400" b="1" dirty="0"/>
              <a:t>que la autoridad destinataria no realizó las acciones necesarias para su debida implementación </a:t>
            </a:r>
            <a:r>
              <a:rPr lang="es-MX" sz="2400" dirty="0"/>
              <a:t>o </a:t>
            </a:r>
            <a:r>
              <a:rPr lang="es-MX" sz="2400" b="1" dirty="0"/>
              <a:t>cuando ésta sea </a:t>
            </a:r>
            <a:r>
              <a:rPr lang="es-MX" sz="2400" b="1" dirty="0" smtClean="0"/>
              <a:t>omisa</a:t>
            </a:r>
            <a:r>
              <a:rPr lang="es-MX" sz="2400" dirty="0" smtClean="0"/>
              <a:t>, </a:t>
            </a:r>
            <a:r>
              <a:rPr lang="es-MX" sz="2400" b="1" dirty="0"/>
              <a:t>podrá solicitar a dicha autoridad la información que considere relevante</a:t>
            </a:r>
            <a:r>
              <a:rPr lang="es-MX" sz="2400" dirty="0"/>
              <a:t>.</a:t>
            </a:r>
          </a:p>
          <a:p>
            <a:pPr algn="just"/>
            <a:endParaRPr lang="es-MX" sz="2400" dirty="0" smtClean="0"/>
          </a:p>
          <a:p>
            <a:pPr algn="just"/>
            <a:endParaRPr lang="es-MX" sz="2400" b="1" dirty="0" smtClean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31415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AE2F62-CFE1-42D1-9087-18484DD10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ES" sz="27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6B22842-3AC4-46E9-9F9D-216D19EFA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 smtClean="0"/>
              <a:t>POR SU ATENCION MUCHAS GRACIAS!</a:t>
            </a:r>
          </a:p>
          <a:p>
            <a:pPr marL="0" indent="0" algn="just">
              <a:buNone/>
            </a:pPr>
            <a:endParaRPr lang="es-ES" sz="2400" dirty="0"/>
          </a:p>
          <a:p>
            <a:pPr marL="0" indent="0" algn="just">
              <a:buNone/>
            </a:pPr>
            <a:r>
              <a:rPr lang="es-ES" sz="2200" b="1" dirty="0" smtClean="0"/>
              <a:t>C.P.C. y L.D. MARTIN ADOLFO JAIME JAUREGUI; M.D.F.</a:t>
            </a:r>
          </a:p>
          <a:p>
            <a:pPr marL="0" indent="0" algn="just">
              <a:buNone/>
            </a:pPr>
            <a:r>
              <a:rPr lang="es-ES" sz="2200" b="1" dirty="0" smtClean="0"/>
              <a:t>DIRECTOR DE REVISIONES ESPECIALES DE LA ASEBC</a:t>
            </a:r>
          </a:p>
          <a:p>
            <a:pPr marL="0" indent="0" algn="just">
              <a:buNone/>
            </a:pPr>
            <a:r>
              <a:rPr lang="es-ES" sz="2400" dirty="0" smtClean="0">
                <a:hlinkClick r:id="rId3"/>
              </a:rPr>
              <a:t>mjaime@asebc.gob.mx</a:t>
            </a:r>
            <a:endParaRPr lang="es-ES" sz="2400" dirty="0" smtClean="0"/>
          </a:p>
          <a:p>
            <a:pPr marL="0" indent="0" algn="just">
              <a:buNone/>
            </a:pPr>
            <a:r>
              <a:rPr lang="es-ES" sz="2200" dirty="0" smtClean="0"/>
              <a:t>Cel. (686) 113 81 89.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330661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>
          <a:xfrm>
            <a:off x="7086600" y="5726907"/>
            <a:ext cx="2057400" cy="273844"/>
          </a:xfrm>
        </p:spPr>
        <p:txBody>
          <a:bodyPr/>
          <a:lstStyle/>
          <a:p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40930" y="2834934"/>
            <a:ext cx="143472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BASES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CONSTITUCIONAL ESTATAL</a:t>
            </a:r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50" dirty="0">
                <a:latin typeface="Arial" panose="020B0604020202020204" pitchFamily="34" charset="0"/>
                <a:cs typeface="Arial" panose="020B0604020202020204" pitchFamily="34" charset="0"/>
              </a:rPr>
              <a:t>(REF. </a:t>
            </a:r>
            <a:r>
              <a:rPr lang="es-MX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POE. 28-07-17)</a:t>
            </a:r>
            <a:endParaRPr 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244917547"/>
              </p:ext>
            </p:extLst>
          </p:nvPr>
        </p:nvGraphicFramePr>
        <p:xfrm>
          <a:off x="1475656" y="836712"/>
          <a:ext cx="756084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444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086600" y="5726907"/>
            <a:ext cx="2057400" cy="273844"/>
          </a:xfrm>
        </p:spPr>
        <p:txBody>
          <a:bodyPr/>
          <a:lstStyle/>
          <a:p>
            <a:fld id="{2AF6A25F-FD8B-4F42-9B4A-21982ED90DE7}" type="slidenum">
              <a:rPr lang="es-MX" smtClean="0">
                <a:solidFill>
                  <a:schemeClr val="tx1"/>
                </a:solidFill>
              </a:rPr>
              <a:t>3</a:t>
            </a:fld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4" name="5 Diagrama"/>
          <p:cNvGraphicFramePr/>
          <p:nvPr>
            <p:extLst>
              <p:ext uri="{D42A27DB-BD31-4B8C-83A1-F6EECF244321}">
                <p14:modId xmlns:p14="http://schemas.microsoft.com/office/powerpoint/2010/main" val="3627830944"/>
              </p:ext>
            </p:extLst>
          </p:nvPr>
        </p:nvGraphicFramePr>
        <p:xfrm>
          <a:off x="32868" y="1125159"/>
          <a:ext cx="9111132" cy="4872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223628" y="865480"/>
            <a:ext cx="432048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Ley General del Sistema Nacional Anticorrupción y la </a:t>
            </a:r>
          </a:p>
          <a:p>
            <a:pPr algn="ctr"/>
            <a:r>
              <a:rPr 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armonización normativa local.</a:t>
            </a:r>
          </a:p>
          <a:p>
            <a:pPr algn="ctr"/>
            <a:r>
              <a:rPr lang="es-MX" sz="900" dirty="0">
                <a:latin typeface="Arial" panose="020B0604020202020204" pitchFamily="34" charset="0"/>
                <a:cs typeface="Arial" panose="020B0604020202020204" pitchFamily="34" charset="0"/>
              </a:rPr>
              <a:t>Artículo 36</a:t>
            </a:r>
          </a:p>
        </p:txBody>
      </p:sp>
    </p:spTree>
    <p:extLst>
      <p:ext uri="{BB962C8B-B14F-4D97-AF65-F5344CB8AC3E}">
        <p14:creationId xmlns:p14="http://schemas.microsoft.com/office/powerpoint/2010/main" val="3231415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2F521C-79F1-468C-B0CB-358708AB0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92F521C-79F1-468C-B0CB-358708AB0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92F521C-79F1-468C-B0CB-358708AB0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E49B9F-FF69-4D6C-8151-2D504BE3A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32E49B9F-FF69-4D6C-8151-2D504BE3A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32E49B9F-FF69-4D6C-8151-2D504BE3A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E1E1D1-2AD5-49C6-89B9-04A34A004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26E1E1D1-2AD5-49C6-89B9-04A34A004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26E1E1D1-2AD5-49C6-89B9-04A34A004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ADDE08-8485-4FB7-9D10-BD7B4D942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AEADDE08-8485-4FB7-9D10-BD7B4D942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EADDE08-8485-4FB7-9D10-BD7B4D942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051B1B-FA89-4FF3-977E-3D1E2E421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E0051B1B-FA89-4FF3-977E-3D1E2E421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E0051B1B-FA89-4FF3-977E-3D1E2E421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420F87-EF8A-4EE2-B4BA-2F1434BC1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96420F87-EF8A-4EE2-B4BA-2F1434BC1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96420F87-EF8A-4EE2-B4BA-2F1434BC14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8823A-4F1F-4CAB-A42D-D5A4084A7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4EC8823A-4F1F-4CAB-A42D-D5A4084A7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4EC8823A-4F1F-4CAB-A42D-D5A4084A77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36D490-D247-4601-9BD0-EA5273F02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0836D490-D247-4601-9BD0-EA5273F02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0836D490-D247-4601-9BD0-EA5273F02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DDFF35-9B94-479D-9AAF-E346623A0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51DDFF35-9B94-479D-9AAF-E346623A0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51DDFF35-9B94-479D-9AAF-E346623A06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E8DE61-B22E-4A4B-B448-64E68E94C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7FE8DE61-B22E-4A4B-B448-64E68E94C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7FE8DE61-B22E-4A4B-B448-64E68E94C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86132D-B42E-4A9F-B234-614876FF4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D386132D-B42E-4A9F-B234-614876FF4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D386132D-B42E-4A9F-B234-614876FF4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AF7934-DBB8-4FC4-9C89-7F8CF535F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7FAF7934-DBB8-4FC4-9C89-7F8CF535F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7FAF7934-DBB8-4FC4-9C89-7F8CF535F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7E6187-63D5-4B08-9FE4-5BB5E0EAB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C27E6187-63D5-4B08-9FE4-5BB5E0EAB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C27E6187-63D5-4B08-9FE4-5BB5E0EAB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6D5216-B2B3-43C8-B3D8-ED355ABB4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7A6D5216-B2B3-43C8-B3D8-ED355ABB4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7A6D5216-B2B3-43C8-B3D8-ED355ABB4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E9C7F9-E788-40E7-A423-8C6A1A78E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C5E9C7F9-E788-40E7-A423-8C6A1A78E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C5E9C7F9-E788-40E7-A423-8C6A1A78E3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E147CA-BFF5-46D7-8EC1-196017EF4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graphicEl>
                                              <a:dgm id="{95E147CA-BFF5-46D7-8EC1-196017EF4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graphicEl>
                                              <a:dgm id="{95E147CA-BFF5-46D7-8EC1-196017EF45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742CD2-03CE-4AEF-BCC4-264C951D8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graphicEl>
                                              <a:dgm id="{BF742CD2-03CE-4AEF-BCC4-264C951D8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graphicEl>
                                              <a:dgm id="{BF742CD2-03CE-4AEF-BCC4-264C951D8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30144-BF3A-4003-9958-4C77C369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graphicEl>
                                              <a:dgm id="{03130144-BF3A-4003-9958-4C77C369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graphicEl>
                                              <a:dgm id="{03130144-BF3A-4003-9958-4C77C369A8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CED84C-AB78-4A5A-8BF5-6AA21C29C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AACED84C-AB78-4A5A-8BF5-6AA21C29C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AACED84C-AB78-4A5A-8BF5-6AA21C29C2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274230-E476-46BF-8217-7238FE1B6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92274230-E476-46BF-8217-7238FE1B6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92274230-E476-46BF-8217-7238FE1B6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E867A-682E-4402-A9E5-2ED5962B0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graphicEl>
                                              <a:dgm id="{443E867A-682E-4402-A9E5-2ED5962B0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graphicEl>
                                              <a:dgm id="{443E867A-682E-4402-A9E5-2ED5962B0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A09CDE-5446-4423-9B02-443591830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graphicEl>
                                              <a:dgm id="{9AA09CDE-5446-4423-9B02-443591830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graphicEl>
                                              <a:dgm id="{9AA09CDE-5446-4423-9B02-443591830D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5ADF44-CC28-4DB0-BD7B-2072EB5FF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graphicEl>
                                              <a:dgm id="{4E5ADF44-CC28-4DB0-BD7B-2072EB5FF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graphicEl>
                                              <a:dgm id="{4E5ADF44-CC28-4DB0-BD7B-2072EB5FF0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7761A7-116B-4451-959F-88A9DD703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8B7761A7-116B-4451-959F-88A9DD703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8B7761A7-116B-4451-959F-88A9DD703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CFEA5F-4BA1-485E-8745-2EDDC780C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2DCFEA5F-4BA1-485E-8745-2EDDC780C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2DCFEA5F-4BA1-485E-8745-2EDDC780C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861DCD-FBAF-409C-A188-30C843FD8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graphicEl>
                                              <a:dgm id="{C9861DCD-FBAF-409C-A188-30C843FD8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graphicEl>
                                              <a:dgm id="{C9861DCD-FBAF-409C-A188-30C843FD8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D3A305-01E8-46D1-ABDF-D0193A1E6D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graphicEl>
                                              <a:dgm id="{60D3A305-01E8-46D1-ABDF-D0193A1E6D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graphicEl>
                                              <a:dgm id="{60D3A305-01E8-46D1-ABDF-D0193A1E6D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D1B572-6BC0-417A-9CC5-3A97E8836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graphicEl>
                                              <a:dgm id="{BFD1B572-6BC0-417A-9CC5-3A97E8836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graphicEl>
                                              <a:dgm id="{BFD1B572-6BC0-417A-9CC5-3A97E8836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E3D2BD-8ED5-4EB6-8FD1-720BD36EB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94E3D2BD-8ED5-4EB6-8FD1-720BD36EB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94E3D2BD-8ED5-4EB6-8FD1-720BD36EB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6779E2-1925-4E7B-A720-BAB46628D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graphicEl>
                                              <a:dgm id="{AE6779E2-1925-4E7B-A720-BAB46628D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graphicEl>
                                              <a:dgm id="{AE6779E2-1925-4E7B-A720-BAB46628D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383E9-91EC-4B8E-AA95-6F877201C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graphicEl>
                                              <a:dgm id="{FDF383E9-91EC-4B8E-AA95-6F877201C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graphicEl>
                                              <a:dgm id="{FDF383E9-91EC-4B8E-AA95-6F877201C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Diagrama"/>
          <p:cNvGraphicFramePr/>
          <p:nvPr>
            <p:extLst>
              <p:ext uri="{D42A27DB-BD31-4B8C-83A1-F6EECF244321}">
                <p14:modId xmlns:p14="http://schemas.microsoft.com/office/powerpoint/2010/main" val="256712160"/>
              </p:ext>
            </p:extLst>
          </p:nvPr>
        </p:nvGraphicFramePr>
        <p:xfrm>
          <a:off x="0" y="620688"/>
          <a:ext cx="8964488" cy="5334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742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088739" y="5714608"/>
            <a:ext cx="2057400" cy="273844"/>
          </a:xfrm>
        </p:spPr>
        <p:txBody>
          <a:bodyPr/>
          <a:lstStyle/>
          <a:p>
            <a:fld id="{2AF6A25F-FD8B-4F42-9B4A-21982ED90DE7}" type="slidenum">
              <a:rPr lang="es-MX" smtClean="0">
                <a:solidFill>
                  <a:schemeClr val="tx1"/>
                </a:solidFill>
              </a:rPr>
              <a:t>5</a:t>
            </a:fld>
            <a:endParaRPr lang="es-MX">
              <a:solidFill>
                <a:schemeClr val="tx1"/>
              </a:solidFill>
            </a:endParaRPr>
          </a:p>
        </p:txBody>
      </p:sp>
      <p:graphicFrame>
        <p:nvGraphicFramePr>
          <p:cNvPr id="4" name="5 Diagrama"/>
          <p:cNvGraphicFramePr/>
          <p:nvPr>
            <p:extLst>
              <p:ext uri="{D42A27DB-BD31-4B8C-83A1-F6EECF244321}">
                <p14:modId xmlns:p14="http://schemas.microsoft.com/office/powerpoint/2010/main" val="1851753062"/>
              </p:ext>
            </p:extLst>
          </p:nvPr>
        </p:nvGraphicFramePr>
        <p:xfrm>
          <a:off x="107504" y="908721"/>
          <a:ext cx="8856984" cy="5184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88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7DC2D9-5250-4913-AA65-A870FA874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EF7DC2D9-5250-4913-AA65-A870FA874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EF7DC2D9-5250-4913-AA65-A870FA874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F07E2A-BF04-45D9-A636-4A16D3644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7BF07E2A-BF04-45D9-A636-4A16D3644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7BF07E2A-BF04-45D9-A636-4A16D36446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2B3B63-F12D-4D20-9117-E5AE55493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942B3B63-F12D-4D20-9117-E5AE55493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942B3B63-F12D-4D20-9117-E5AE554936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3A9507-C691-4A2B-A90F-9BCB98177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D13A9507-C691-4A2B-A90F-9BCB98177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D13A9507-C691-4A2B-A90F-9BCB98177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3F6A62-FE4C-4D75-A863-907D6F756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D3F6A62-FE4C-4D75-A863-907D6F756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6D3F6A62-FE4C-4D75-A863-907D6F756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C6D3AC-B2C5-4AC1-8CEA-2FD68A86F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B7C6D3AC-B2C5-4AC1-8CEA-2FD68A86F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B7C6D3AC-B2C5-4AC1-8CEA-2FD68A86F9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56383-8AA7-46A3-A6A4-0C03FF003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66656383-8AA7-46A3-A6A4-0C03FF003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66656383-8AA7-46A3-A6A4-0C03FF003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A916D-E944-4DA2-A78A-5A721B4D0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697A916D-E944-4DA2-A78A-5A721B4D0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697A916D-E944-4DA2-A78A-5A721B4D00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3B2DB-1245-4EBD-99BE-D920BFC10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FC73B2DB-1245-4EBD-99BE-D920BFC10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FC73B2DB-1245-4EBD-99BE-D920BFC10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DB07BC-EE7D-429F-86A7-3DEBECFCE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ADB07BC-EE7D-429F-86A7-3DEBECFCE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EADB07BC-EE7D-429F-86A7-3DEBECFCEF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CA9C05-4A23-47E3-8DE9-691271198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2CA9C05-4A23-47E3-8DE9-691271198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2CA9C05-4A23-47E3-8DE9-691271198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E9DD54-3675-4B14-9BB4-1B515377E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5AE9DD54-3675-4B14-9BB4-1B515377E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5AE9DD54-3675-4B14-9BB4-1B515377E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8D8D2D-0596-4138-B86E-67A188942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8E8D8D2D-0596-4138-B86E-67A188942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8E8D8D2D-0596-4138-B86E-67A1889422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DD031C-8635-4403-B502-19EE989B8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43DD031C-8635-4403-B502-19EE989B8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43DD031C-8635-4403-B502-19EE989B8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DFD022-5607-4C11-AA1A-FA06A0471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7EDFD022-5607-4C11-AA1A-FA06A0471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7EDFD022-5607-4C11-AA1A-FA06A0471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193482561"/>
              </p:ext>
            </p:extLst>
          </p:nvPr>
        </p:nvGraphicFramePr>
        <p:xfrm>
          <a:off x="197514" y="1619799"/>
          <a:ext cx="8802978" cy="4185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2195736" y="692697"/>
            <a:ext cx="6363021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550" b="1" dirty="0" smtClean="0"/>
              <a:t>Ley del Sistema Estatal Anticorrupción</a:t>
            </a:r>
          </a:p>
          <a:p>
            <a:pPr lvl="0"/>
            <a:r>
              <a:rPr lang="es-ES" sz="2550" b="1" dirty="0" smtClean="0"/>
              <a:t>de Baja California</a:t>
            </a:r>
            <a:endParaRPr lang="es-MX" sz="2550" dirty="0"/>
          </a:p>
        </p:txBody>
      </p:sp>
    </p:spTree>
    <p:extLst>
      <p:ext uri="{BB962C8B-B14F-4D97-AF65-F5344CB8AC3E}">
        <p14:creationId xmlns:p14="http://schemas.microsoft.com/office/powerpoint/2010/main" val="179542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7086600" y="5695345"/>
            <a:ext cx="2057400" cy="273844"/>
          </a:xfrm>
        </p:spPr>
        <p:txBody>
          <a:bodyPr/>
          <a:lstStyle/>
          <a:p>
            <a:endParaRPr lang="es-MX" dirty="0">
              <a:solidFill>
                <a:schemeClr val="tx1"/>
              </a:solidFill>
            </a:endParaRPr>
          </a:p>
        </p:txBody>
      </p:sp>
      <p:graphicFrame>
        <p:nvGraphicFramePr>
          <p:cNvPr id="4" name="5 Diagrama"/>
          <p:cNvGraphicFramePr/>
          <p:nvPr>
            <p:extLst>
              <p:ext uri="{D42A27DB-BD31-4B8C-83A1-F6EECF244321}">
                <p14:modId xmlns:p14="http://schemas.microsoft.com/office/powerpoint/2010/main" val="1654860203"/>
              </p:ext>
            </p:extLst>
          </p:nvPr>
        </p:nvGraphicFramePr>
        <p:xfrm>
          <a:off x="413538" y="1025733"/>
          <a:ext cx="8316924" cy="4806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411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7E89D2-EC26-4052-B559-C7F0AFDF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A7E89D2-EC26-4052-B559-C7F0AFDF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A7E89D2-EC26-4052-B559-C7F0AFDFA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A4EA40-5558-40CE-801B-77B0AA0A3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D7A4EA40-5558-40CE-801B-77B0AA0A3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D7A4EA40-5558-40CE-801B-77B0AA0A36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56456-6493-4B72-AA43-98266D134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E5056456-6493-4B72-AA43-98266D134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E5056456-6493-4B72-AA43-98266D1349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5ABF7-8E42-4682-932C-D796FA3D2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665ABF7-8E42-4682-932C-D796FA3D2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665ABF7-8E42-4682-932C-D796FA3D2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C870E4-932B-4948-A6A1-E3205145F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3C870E4-932B-4948-A6A1-E3205145F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C3C870E4-932B-4948-A6A1-E3205145F0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F0B9E2-B9B8-4447-B919-4BFFC59FF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11F0B9E2-B9B8-4447-B919-4BFFC59FF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11F0B9E2-B9B8-4447-B919-4BFFC59FFE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10000" decel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0777DB-1A92-4B52-B901-38CEA75D5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890777DB-1A92-4B52-B901-38CEA75D5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890777DB-1A92-4B52-B901-38CEA75D5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18384F-890C-4ED8-9352-D668669E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000" dirty="0" smtClean="0">
                <a:latin typeface="Arial" pitchFamily="34" charset="0"/>
                <a:cs typeface="Arial" pitchFamily="34" charset="0"/>
              </a:rPr>
              <a:t>LEY DEL Sistema ESTATAL ANTICORRUPCION</a:t>
            </a:r>
            <a:br>
              <a:rPr lang="es-ES" sz="2000" dirty="0" smtClean="0">
                <a:latin typeface="Arial" pitchFamily="34" charset="0"/>
                <a:cs typeface="Arial" pitchFamily="34" charset="0"/>
              </a:rPr>
            </a:br>
            <a:r>
              <a:rPr lang="es-ES" sz="2000" dirty="0" smtClean="0">
                <a:latin typeface="Arial" pitchFamily="34" charset="0"/>
                <a:cs typeface="Arial" pitchFamily="34" charset="0"/>
              </a:rPr>
              <a:t>TITULO TERCERO.-  Del sistema estatal de fiscalizacion- cap. Único.- de su integración y funcionamiento (Art. 36-46)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8B9256A-5C36-4A91-A671-861BB4BD5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2800" b="1" dirty="0" smtClean="0"/>
              <a:t>OBJETO</a:t>
            </a:r>
            <a:r>
              <a:rPr lang="es-ES" sz="2800" dirty="0" smtClean="0"/>
              <a:t> del </a:t>
            </a:r>
            <a:r>
              <a:rPr lang="es-ES" sz="2800" dirty="0"/>
              <a:t>Sistema Estatal de Fiscalización</a:t>
            </a:r>
            <a:r>
              <a:rPr lang="es-ES" sz="2800" dirty="0" smtClean="0"/>
              <a:t>:</a:t>
            </a:r>
          </a:p>
          <a:p>
            <a:pPr marL="0" indent="0" algn="just">
              <a:buNone/>
            </a:pPr>
            <a:r>
              <a:rPr lang="es-MX" sz="2800" b="1" dirty="0" smtClean="0"/>
              <a:t>En </a:t>
            </a:r>
            <a:r>
              <a:rPr lang="es-MX" sz="2800" b="1" dirty="0"/>
              <a:t>el ámbito de sus respectivas </a:t>
            </a:r>
            <a:r>
              <a:rPr lang="es-MX" sz="2800" b="1" dirty="0" smtClean="0"/>
              <a:t>competencias:</a:t>
            </a:r>
            <a:endParaRPr lang="es-ES" sz="2800" dirty="0" smtClean="0"/>
          </a:p>
          <a:p>
            <a:pPr algn="just"/>
            <a:r>
              <a:rPr lang="es-MX" sz="2800" dirty="0" smtClean="0"/>
              <a:t>Establecer </a:t>
            </a:r>
            <a:r>
              <a:rPr lang="es-MX" sz="2800" dirty="0"/>
              <a:t>acciones y mecanismos de coordinación entre </a:t>
            </a:r>
            <a:r>
              <a:rPr lang="es-MX" sz="2800" dirty="0" smtClean="0"/>
              <a:t>sus integrantes.</a:t>
            </a:r>
          </a:p>
          <a:p>
            <a:pPr algn="just"/>
            <a:r>
              <a:rPr lang="es-MX" sz="2800" dirty="0" smtClean="0"/>
              <a:t>Promover el </a:t>
            </a:r>
            <a:r>
              <a:rPr lang="es-MX" sz="2800" dirty="0"/>
              <a:t>intercambio de información, ideas y experiencias encaminadas a avanzar en el desarrollo de la fiscalización de los recursos públicos.</a:t>
            </a:r>
            <a:endParaRPr lang="es-ES" sz="2800" dirty="0"/>
          </a:p>
          <a:p>
            <a:pPr algn="just"/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416160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3E82FE-4C61-42CB-85AB-5E4C8A4D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60649"/>
            <a:ext cx="7989752" cy="1296143"/>
          </a:xfrm>
        </p:spPr>
        <p:txBody>
          <a:bodyPr>
            <a:normAutofit/>
          </a:bodyPr>
          <a:lstStyle/>
          <a:p>
            <a:r>
              <a:rPr lang="es-ES" sz="2600" dirty="0" smtClean="0"/>
              <a:t>Obligaciones del s. e. f., Para el cumplimiento de su Objeto:</a:t>
            </a:r>
            <a:endParaRPr lang="es-ES" sz="2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009AAB-B52C-4E50-B226-53B04024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53650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sz="2200" b="1" dirty="0"/>
              <a:t>L</a:t>
            </a:r>
            <a:r>
              <a:rPr lang="es-MX" sz="2200" b="1" dirty="0" smtClean="0"/>
              <a:t>os </a:t>
            </a:r>
            <a:r>
              <a:rPr lang="es-MX" sz="2200" b="1" dirty="0"/>
              <a:t>integrantes del Sistema Estatal de Fiscalización </a:t>
            </a:r>
            <a:r>
              <a:rPr lang="es-MX" sz="2200" b="1" dirty="0" smtClean="0"/>
              <a:t>DEBERÁN</a:t>
            </a:r>
            <a:r>
              <a:rPr lang="es-MX" sz="2200" dirty="0" smtClean="0"/>
              <a:t>: </a:t>
            </a:r>
          </a:p>
          <a:p>
            <a:pPr algn="just"/>
            <a:r>
              <a:rPr lang="es-MX" sz="2200" b="1" dirty="0"/>
              <a:t>Crear un sistema electrónico en términos del Título Cuarto de la </a:t>
            </a:r>
            <a:r>
              <a:rPr lang="es-MX" sz="2200" b="1" dirty="0" smtClean="0"/>
              <a:t>Ley</a:t>
            </a:r>
          </a:p>
          <a:p>
            <a:pPr algn="just"/>
            <a:r>
              <a:rPr lang="es-MX" sz="2200" b="1" dirty="0"/>
              <a:t>Informar al Comité Coordinador sobre los avances en la fiscalización de recursos estatales y </a:t>
            </a:r>
            <a:r>
              <a:rPr lang="es-MX" sz="2200" b="1" dirty="0" smtClean="0"/>
              <a:t>municipales</a:t>
            </a:r>
          </a:p>
          <a:p>
            <a:pPr marL="0" indent="0" algn="just">
              <a:buNone/>
            </a:pPr>
            <a:r>
              <a:rPr lang="es-MX" sz="2200" b="1" dirty="0"/>
              <a:t>Todos los Entes </a:t>
            </a:r>
            <a:r>
              <a:rPr lang="es-MX" sz="2200" b="1" dirty="0" smtClean="0"/>
              <a:t>públicos </a:t>
            </a:r>
            <a:r>
              <a:rPr lang="es-MX" sz="2200" b="1" dirty="0"/>
              <a:t>fiscalizadores y fiscalizados deberán apoyar </a:t>
            </a:r>
            <a:endParaRPr lang="es-MX" sz="2200" b="1" dirty="0" smtClean="0"/>
          </a:p>
          <a:p>
            <a:pPr marL="0" indent="0" algn="just">
              <a:buNone/>
            </a:pPr>
            <a:r>
              <a:rPr lang="es-ES" sz="2200" b="1" dirty="0"/>
              <a:t>ACCIONES A EJECUTAR </a:t>
            </a:r>
            <a:r>
              <a:rPr lang="es-ES" sz="2200" dirty="0"/>
              <a:t>por el </a:t>
            </a:r>
            <a:r>
              <a:rPr lang="es-ES" sz="2200" b="1" dirty="0" smtClean="0"/>
              <a:t>Comité </a:t>
            </a:r>
            <a:r>
              <a:rPr lang="es-ES" sz="2200" b="1" dirty="0"/>
              <a:t>R</a:t>
            </a:r>
            <a:r>
              <a:rPr lang="es-ES" sz="2200" b="1" dirty="0" smtClean="0"/>
              <a:t>ector</a:t>
            </a:r>
            <a:r>
              <a:rPr lang="es-ES" sz="2200" dirty="0" smtClean="0"/>
              <a:t>:</a:t>
            </a:r>
          </a:p>
          <a:p>
            <a:pPr algn="just"/>
            <a:r>
              <a:rPr lang="es-MX" sz="2200" b="1" dirty="0" smtClean="0"/>
              <a:t>El </a:t>
            </a:r>
            <a:r>
              <a:rPr lang="es-MX" sz="2200" b="1" dirty="0"/>
              <a:t>diseño, aprobación y promoción de políticas integrales en la materia</a:t>
            </a:r>
            <a:r>
              <a:rPr lang="es-MX" sz="2200" dirty="0" smtClean="0"/>
              <a:t>;</a:t>
            </a:r>
          </a:p>
          <a:p>
            <a:pPr algn="just"/>
            <a:r>
              <a:rPr lang="es-MX" sz="2200" b="1" dirty="0"/>
              <a:t>La instrumentación de mecanismos de coordinación entre todos los integrantes del Sistema</a:t>
            </a:r>
            <a:r>
              <a:rPr lang="es-MX" sz="2200" dirty="0"/>
              <a:t>, y</a:t>
            </a:r>
          </a:p>
          <a:p>
            <a:pPr algn="just"/>
            <a:r>
              <a:rPr lang="es-MX" sz="2200" b="1" dirty="0"/>
              <a:t>La integración e instrumentación de mecanismos de suministro, intercambio, sistematización y actualización de la información que en materia de fiscalización y control de recursos públicos generen las instituciones competentes en dichas materias</a:t>
            </a:r>
            <a:r>
              <a:rPr lang="es-MX" sz="2200" dirty="0"/>
              <a:t>.</a:t>
            </a:r>
            <a:endParaRPr lang="es-ES" sz="2200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10843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ppt/theme/themeOverride3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ppt/theme/themeOverride4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ppt/theme/themeOverride5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ppt/theme/themeOverride6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ppt/theme/themeOverride7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ppt/theme/themeOverride8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6191</TotalTime>
  <Words>1122</Words>
  <Application>Microsoft Office PowerPoint</Application>
  <PresentationFormat>Presentación en pantalla (4:3)</PresentationFormat>
  <Paragraphs>146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Dividend</vt:lpstr>
      <vt:lpstr>SISTEMA ESTATAL DE FISCALIZACIÓN martín Adolfo Jaime Jáuregui  director de revisiones especiales de la auditoría superior del estado de baja california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LEY DEL Sistema ESTATAL ANTICORRUPCION TITULO TERCERO.-  Del sistema estatal de fiscalizacion- cap. Único.- de su integración y funcionamiento (Art. 36-46)</vt:lpstr>
      <vt:lpstr>Obligaciones del s. e. f., Para el cumplimiento de su Objeto:</vt:lpstr>
      <vt:lpstr>Invitación a participar en actividades especificas : </vt:lpstr>
      <vt:lpstr>Directrices para el fortalecimiento del sistema:</vt:lpstr>
      <vt:lpstr>CAPITULO UNICO De la Plataforma Digital Estatal(Art. 47-55):</vt:lpstr>
      <vt:lpstr>Presentación de PowerPoint</vt:lpstr>
      <vt:lpstr>Capítulo único De las recomendaciones (art. 56-59). 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DE TRANSPARENCIA</dc:title>
  <dc:creator>Vanessa</dc:creator>
  <cp:lastModifiedBy>kory22majj@hotmail.com</cp:lastModifiedBy>
  <cp:revision>603</cp:revision>
  <cp:lastPrinted>2019-05-29T21:52:47Z</cp:lastPrinted>
  <dcterms:created xsi:type="dcterms:W3CDTF">2013-04-10T20:29:41Z</dcterms:created>
  <dcterms:modified xsi:type="dcterms:W3CDTF">2019-05-30T06:14:50Z</dcterms:modified>
</cp:coreProperties>
</file>