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91" r:id="rId4"/>
    <p:sldId id="285" r:id="rId5"/>
    <p:sldId id="286" r:id="rId6"/>
    <p:sldId id="292" r:id="rId7"/>
    <p:sldId id="293" r:id="rId8"/>
    <p:sldId id="294" r:id="rId9"/>
    <p:sldId id="299" r:id="rId10"/>
    <p:sldId id="300" r:id="rId11"/>
    <p:sldId id="295" r:id="rId12"/>
    <p:sldId id="296" r:id="rId13"/>
    <p:sldId id="297" r:id="rId14"/>
    <p:sldId id="261" r:id="rId15"/>
    <p:sldId id="298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7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9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29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39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1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00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25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46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65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27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73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38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3" y="2228004"/>
            <a:ext cx="10653003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90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48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4197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497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228003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683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2926052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3287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2588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6984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784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552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8742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6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15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06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33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145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95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62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42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4F26CD-E72C-4F97-942B-4B014557AE11}" type="datetimeFigureOut">
              <a:rPr lang="es-MX" smtClean="0"/>
              <a:t>22/05/2019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C8E2AD7-14F3-462B-A438-1843C28B4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91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3" y="687475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3" y="2228003"/>
            <a:ext cx="10653003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22/05/2019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597456" y="441325"/>
            <a:ext cx="362654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1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034" y="1428736"/>
            <a:ext cx="7989752" cy="1504844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4400" dirty="0"/>
            </a:br>
            <a:r>
              <a:rPr lang="es-MX" sz="3900" dirty="0">
                <a:latin typeface="Arial" panose="020B0604020202020204" pitchFamily="34" charset="0"/>
                <a:cs typeface="Arial" panose="020B0604020202020204" pitchFamily="34" charset="0"/>
              </a:rPr>
              <a:t>procedimientos de acceso  a la información pública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736" y="3085766"/>
            <a:ext cx="4914450" cy="32895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9" y="569101"/>
            <a:ext cx="222523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7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559649"/>
            <a:ext cx="4068310" cy="2630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104503"/>
            <a:ext cx="5048893" cy="6533861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1184856" y="3296992"/>
            <a:ext cx="4671660" cy="2338264"/>
          </a:xfrm>
          <a:prstGeom prst="rightArrow">
            <a:avLst/>
          </a:prstGeom>
          <a:solidFill>
            <a:srgbClr val="00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ACUSE DE RECIBO DE SOLICITUD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3664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8" y="1617300"/>
            <a:ext cx="11834949" cy="2558113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902208" y="3033528"/>
            <a:ext cx="1600845" cy="4695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307343" y="244699"/>
            <a:ext cx="755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DETERMINAR EL TIPO DE RESPUESTA</a:t>
            </a:r>
          </a:p>
        </p:txBody>
      </p:sp>
    </p:spTree>
    <p:extLst>
      <p:ext uri="{BB962C8B-B14F-4D97-AF65-F5344CB8AC3E}">
        <p14:creationId xmlns:p14="http://schemas.microsoft.com/office/powerpoint/2010/main" val="245483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188322"/>
            <a:ext cx="9117874" cy="64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650811"/>
            <a:ext cx="11080275" cy="60190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34991" y="127591"/>
            <a:ext cx="712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TIPO DE RESPUESTA</a:t>
            </a:r>
          </a:p>
        </p:txBody>
      </p:sp>
    </p:spTree>
    <p:extLst>
      <p:ext uri="{BB962C8B-B14F-4D97-AF65-F5344CB8AC3E}">
        <p14:creationId xmlns:p14="http://schemas.microsoft.com/office/powerpoint/2010/main" val="200075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25226"/>
              </p:ext>
            </p:extLst>
          </p:nvPr>
        </p:nvGraphicFramePr>
        <p:xfrm>
          <a:off x="1169581" y="116957"/>
          <a:ext cx="10356112" cy="6662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Tipo de Respuesta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Plazo (días hábiles)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r>
                        <a:rPr lang="es-MX" baseline="0" dirty="0"/>
                        <a:t> competencia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Información Confidencial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Solicitud Improcedente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/>
                        <a:t>10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Información Inexistente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Información</a:t>
                      </a:r>
                      <a:r>
                        <a:rPr lang="es-MX" baseline="0" dirty="0"/>
                        <a:t> Pública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Entrega</a:t>
                      </a:r>
                      <a:r>
                        <a:rPr lang="es-MX" baseline="0" dirty="0"/>
                        <a:t> de Información Vía PNT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Información Reservada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555">
                <a:tc>
                  <a:txBody>
                    <a:bodyPr/>
                    <a:lstStyle/>
                    <a:p>
                      <a:r>
                        <a:rPr lang="es-MX" dirty="0"/>
                        <a:t>Prevención a la Solicitud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días para que responda el solicitante, después se reinicia el tiempo a 10 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21">
                <a:tc>
                  <a:txBody>
                    <a:bodyPr/>
                    <a:lstStyle/>
                    <a:p>
                      <a:r>
                        <a:rPr lang="es-MX" dirty="0"/>
                        <a:t>Prorroga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días mas, un total de 20 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189">
                <a:tc rowSpan="3">
                  <a:txBody>
                    <a:bodyPr/>
                    <a:lstStyle/>
                    <a:p>
                      <a:r>
                        <a:rPr lang="es-MX" dirty="0"/>
                        <a:t>Información Disponible (con costo)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 días para seleccionar medio de entrega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2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30 días</a:t>
                      </a:r>
                      <a:r>
                        <a:rPr lang="es-MX" baseline="0" dirty="0"/>
                        <a:t> para realizar el pago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618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60 días para tener disponible la información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6189">
                <a:tc rowSpan="3">
                  <a:txBody>
                    <a:bodyPr/>
                    <a:lstStyle/>
                    <a:p>
                      <a:r>
                        <a:rPr lang="es-MX" dirty="0"/>
                        <a:t>Información</a:t>
                      </a:r>
                      <a:r>
                        <a:rPr lang="es-MX" baseline="0" dirty="0"/>
                        <a:t> Parcialmente Disponible (con costo)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 días para seleccionar medio de entrega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22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30 días</a:t>
                      </a:r>
                      <a:r>
                        <a:rPr lang="es-MX" baseline="0" dirty="0"/>
                        <a:t> para realizar el pago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618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60 días para tener disponible la información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4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4351" y="875212"/>
            <a:ext cx="5516369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>
                <a:solidFill>
                  <a:srgbClr val="00B0F0"/>
                </a:solidFill>
              </a:rPr>
              <a:t>La solicitud corresponde a otra dependencia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>
                <a:solidFill>
                  <a:srgbClr val="00B0F0"/>
                </a:solidFill>
              </a:rPr>
              <a:t>Información confidencial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/>
              <a:t>Solicitud improcedente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>
                <a:solidFill>
                  <a:srgbClr val="00B0F0"/>
                </a:solidFill>
              </a:rPr>
              <a:t>Información Inexistente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/>
              <a:t>Información pública gubernamental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/>
              <a:t>Entrega de información vía Infomex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>
                <a:solidFill>
                  <a:srgbClr val="00B0F0"/>
                </a:solidFill>
              </a:rPr>
              <a:t>Información reservada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/>
              <a:t>Prevención a la solicitud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>
                <a:solidFill>
                  <a:srgbClr val="00B0F0"/>
                </a:solidFill>
              </a:rPr>
              <a:t>Prorroga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/>
              <a:t>Información disponible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s-MX" sz="2000" dirty="0"/>
              <a:t>Información parcialmente disponible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endParaRPr lang="es-MX" sz="2000" dirty="0"/>
          </a:p>
        </p:txBody>
      </p:sp>
      <p:sp>
        <p:nvSpPr>
          <p:cNvPr id="3" name="Flecha derecha 2"/>
          <p:cNvSpPr/>
          <p:nvPr/>
        </p:nvSpPr>
        <p:spPr>
          <a:xfrm>
            <a:off x="5964866" y="2115879"/>
            <a:ext cx="2277798" cy="147640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8601740" y="2537205"/>
            <a:ext cx="3481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rgbClr val="00B0F0"/>
                </a:solidFill>
              </a:rPr>
              <a:t>Comité de Transparencia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02535" y="413547"/>
            <a:ext cx="587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TIPOS DE RESPUESTA</a:t>
            </a:r>
          </a:p>
        </p:txBody>
      </p:sp>
    </p:spTree>
    <p:extLst>
      <p:ext uri="{BB962C8B-B14F-4D97-AF65-F5344CB8AC3E}">
        <p14:creationId xmlns:p14="http://schemas.microsoft.com/office/powerpoint/2010/main" val="33174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390650"/>
            <a:ext cx="7610475" cy="4076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90762" y="578201"/>
            <a:ext cx="712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 SOLICITUD</a:t>
            </a:r>
          </a:p>
        </p:txBody>
      </p:sp>
    </p:spTree>
    <p:extLst>
      <p:ext uri="{BB962C8B-B14F-4D97-AF65-F5344CB8AC3E}">
        <p14:creationId xmlns:p14="http://schemas.microsoft.com/office/powerpoint/2010/main" val="219816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-11686"/>
            <a:ext cx="9762186" cy="686968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8929107" y="3189355"/>
            <a:ext cx="871716" cy="3909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72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2" y="1854335"/>
            <a:ext cx="11246119" cy="171327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116183" y="2444273"/>
            <a:ext cx="1436914" cy="90235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219200" y="317500"/>
            <a:ext cx="951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 la Respuesta vía Plataforma</a:t>
            </a:r>
          </a:p>
        </p:txBody>
      </p:sp>
    </p:spTree>
    <p:extLst>
      <p:ext uri="{BB962C8B-B14F-4D97-AF65-F5344CB8AC3E}">
        <p14:creationId xmlns:p14="http://schemas.microsoft.com/office/powerpoint/2010/main" val="6200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18" y="822346"/>
            <a:ext cx="8121965" cy="57296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05800" y="30605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Documentar la respuesta</a:t>
            </a:r>
          </a:p>
        </p:txBody>
      </p:sp>
    </p:spTree>
    <p:extLst>
      <p:ext uri="{BB962C8B-B14F-4D97-AF65-F5344CB8AC3E}">
        <p14:creationId xmlns:p14="http://schemas.microsoft.com/office/powerpoint/2010/main" val="205991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6" y="0"/>
            <a:ext cx="1189923" cy="9232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81962" y="2370988"/>
            <a:ext cx="93440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OPERACIÓN DEL SISTEMA INFOMEX PARA </a:t>
            </a:r>
          </a:p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SUJETOS OBLIGADOS</a:t>
            </a:r>
          </a:p>
        </p:txBody>
      </p:sp>
    </p:spTree>
    <p:extLst>
      <p:ext uri="{BB962C8B-B14F-4D97-AF65-F5344CB8AC3E}">
        <p14:creationId xmlns:p14="http://schemas.microsoft.com/office/powerpoint/2010/main" val="245946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2" y="684820"/>
            <a:ext cx="3875870" cy="3051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902" y="659879"/>
            <a:ext cx="3856686" cy="30768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10" y="3848505"/>
            <a:ext cx="3811476" cy="30094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78051" y="103031"/>
            <a:ext cx="64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ADJUNTAR ARCHIVO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97422" y="1228819"/>
            <a:ext cx="2852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PDF</a:t>
            </a:r>
          </a:p>
          <a:p>
            <a:pPr algn="ctr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DOC</a:t>
            </a:r>
            <a:endParaRPr lang="es-MX" sz="2400" dirty="0"/>
          </a:p>
          <a:p>
            <a:pPr algn="ctr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DOCX</a:t>
            </a:r>
            <a:endParaRPr lang="es-MX" sz="2400" dirty="0"/>
          </a:p>
          <a:p>
            <a:pPr algn="ctr"/>
            <a:r>
              <a:rPr lang="es-MX" sz="2400" dirty="0">
                <a:solidFill>
                  <a:schemeClr val="accent6"/>
                </a:solidFill>
              </a:rPr>
              <a:t>XLS</a:t>
            </a:r>
            <a:endParaRPr lang="es-MX" sz="2400" dirty="0"/>
          </a:p>
          <a:p>
            <a:pPr algn="ctr"/>
            <a:r>
              <a:rPr lang="es-MX" sz="2400" dirty="0">
                <a:solidFill>
                  <a:srgbClr val="FFC000"/>
                </a:solidFill>
              </a:rPr>
              <a:t>  ZIP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1059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41" y="934725"/>
            <a:ext cx="7452618" cy="52362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65540" y="128788"/>
            <a:ext cx="734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ENVIAR RESPUESTA</a:t>
            </a:r>
          </a:p>
        </p:txBody>
      </p:sp>
    </p:spTree>
    <p:extLst>
      <p:ext uri="{BB962C8B-B14F-4D97-AF65-F5344CB8AC3E}">
        <p14:creationId xmlns:p14="http://schemas.microsoft.com/office/powerpoint/2010/main" val="373173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6627" y="1193535"/>
            <a:ext cx="69353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Interacción entre la Unidad de Transparencia y el Comité de Transparencia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6" y="0"/>
            <a:ext cx="1189923" cy="9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49" y="878341"/>
            <a:ext cx="7598536" cy="53564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58150" y="227530"/>
            <a:ext cx="759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DETERMINAR TIPO DE RESPUESTA</a:t>
            </a:r>
          </a:p>
        </p:txBody>
      </p:sp>
    </p:spTree>
    <p:extLst>
      <p:ext uri="{BB962C8B-B14F-4D97-AF65-F5344CB8AC3E}">
        <p14:creationId xmlns:p14="http://schemas.microsoft.com/office/powerpoint/2010/main" val="13958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3" y="1478387"/>
            <a:ext cx="11711055" cy="29648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87132" y="283335"/>
            <a:ext cx="825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 LA RESPUESTA DE INFORMACIÓN CONFIDENCIAL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946793" y="2831342"/>
            <a:ext cx="1234289" cy="85201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56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23" y="271197"/>
            <a:ext cx="8639028" cy="60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5" y="0"/>
            <a:ext cx="9744891" cy="683221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355771" y="3455294"/>
            <a:ext cx="1841864" cy="3141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redondeado 3"/>
          <p:cNvSpPr/>
          <p:nvPr/>
        </p:nvSpPr>
        <p:spPr>
          <a:xfrm>
            <a:off x="1367244" y="3842826"/>
            <a:ext cx="1924595" cy="25891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79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828592"/>
            <a:ext cx="11685876" cy="50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51557" y="289091"/>
            <a:ext cx="633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 COMITÉ DE TRANSPARENCIA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750756"/>
            <a:ext cx="10313582" cy="58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788473" y="3359838"/>
            <a:ext cx="1105500" cy="7356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1622138" y="276523"/>
            <a:ext cx="878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BANDEJA DEL COMITÉ DE TRANSPARENCIA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5" y="1099696"/>
            <a:ext cx="10874560" cy="50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6" y="0"/>
            <a:ext cx="1189923" cy="9232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50031" y="630828"/>
            <a:ext cx="581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INFOMEX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 CALIFORNIA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2992" y="1636605"/>
            <a:ext cx="856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http://201.140.167.15/InfomexBajaCalifornia/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241" y="2261850"/>
            <a:ext cx="7182775" cy="39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2" y="1384995"/>
            <a:ext cx="7409844" cy="52163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2287" y="0"/>
            <a:ext cx="7624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DE LA UNIDAD DE TRANSPARENCIA AL COMITÉ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903117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81" y="1356594"/>
            <a:ext cx="7686675" cy="53149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70732" y="276447"/>
            <a:ext cx="7675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RESPUESTA DEL COMITÉ DE TRANSPARENCIA A LA UNIDAD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236531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45" y="798490"/>
            <a:ext cx="8218315" cy="57840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62259" y="243372"/>
            <a:ext cx="866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CLASIFICACIÓN DE COMITÉ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4182687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652462"/>
            <a:ext cx="119348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2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904384" y="3434664"/>
            <a:ext cx="1234286" cy="7356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403797" y="0"/>
            <a:ext cx="942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BANDEJA DE LA UNIDAD DE TRANSPARENCIA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8" y="649825"/>
            <a:ext cx="11607944" cy="58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9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90" y="714606"/>
            <a:ext cx="8193874" cy="57761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4744" y="191386"/>
            <a:ext cx="1007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UNIDAD DE TRANSPARENCIA NOTIFICA AL SOLICITANTE</a:t>
            </a:r>
          </a:p>
        </p:txBody>
      </p:sp>
    </p:spTree>
    <p:extLst>
      <p:ext uri="{BB962C8B-B14F-4D97-AF65-F5344CB8AC3E}">
        <p14:creationId xmlns:p14="http://schemas.microsoft.com/office/powerpoint/2010/main" val="4137041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39801"/>
            <a:ext cx="11966834" cy="5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5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1" y="386366"/>
            <a:ext cx="4906183" cy="634917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72744" y="90152"/>
            <a:ext cx="7933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DE NEGATIVA POR SER INFORMACIÓN CONFIDENCIAL</a:t>
            </a:r>
          </a:p>
        </p:txBody>
      </p:sp>
    </p:spTree>
    <p:extLst>
      <p:ext uri="{BB962C8B-B14F-4D97-AF65-F5344CB8AC3E}">
        <p14:creationId xmlns:p14="http://schemas.microsoft.com/office/powerpoint/2010/main" val="436378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6682" y="2459865"/>
            <a:ext cx="815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0846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6627" y="1784378"/>
            <a:ext cx="6935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 A UNA SOLICITUD DE INFORMACIÓN A TRAVÉS DE INFOMEX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6" y="0"/>
            <a:ext cx="1189923" cy="9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55" y="1222140"/>
            <a:ext cx="3272936" cy="474272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269898" y="2123173"/>
            <a:ext cx="1528354" cy="28738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3374263" y="560696"/>
            <a:ext cx="506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BANDEJA DE SOLICITUDES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7" y="560696"/>
            <a:ext cx="1189923" cy="9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08" y="1235197"/>
            <a:ext cx="10867581" cy="478283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7955280" y="2325189"/>
            <a:ext cx="3161212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643313" y="428591"/>
            <a:ext cx="667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FILTRO DE SOLICITUDES</a:t>
            </a:r>
          </a:p>
        </p:txBody>
      </p:sp>
    </p:spTree>
    <p:extLst>
      <p:ext uri="{BB962C8B-B14F-4D97-AF65-F5344CB8AC3E}">
        <p14:creationId xmlns:p14="http://schemas.microsoft.com/office/powerpoint/2010/main" val="33757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8" y="1617300"/>
            <a:ext cx="11834949" cy="2558113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549928" y="3085043"/>
            <a:ext cx="405134" cy="3664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424301" y="584941"/>
            <a:ext cx="7559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DETERMINAR EL TIPO DE RESPUESTA</a:t>
            </a:r>
          </a:p>
        </p:txBody>
      </p:sp>
    </p:spTree>
    <p:extLst>
      <p:ext uri="{BB962C8B-B14F-4D97-AF65-F5344CB8AC3E}">
        <p14:creationId xmlns:p14="http://schemas.microsoft.com/office/powerpoint/2010/main" val="321372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2E2BFA-2023-445D-A6CC-BDD7E817D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49" y="200584"/>
            <a:ext cx="10834577" cy="64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20C3-9EF9-4B2E-87CA-30374C5A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SELECCIONA: YA NO DESEO GENERAR MAS SUBFOLIOS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BFE353-12D3-45C5-8B0A-92DFB1BCC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407" y="1880486"/>
            <a:ext cx="7872276" cy="47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3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</TotalTime>
  <Words>315</Words>
  <Application>Microsoft Office PowerPoint</Application>
  <PresentationFormat>Panorámica</PresentationFormat>
  <Paragraphs>76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Century Gothic</vt:lpstr>
      <vt:lpstr>Gill Sans MT</vt:lpstr>
      <vt:lpstr>Wingdings 2</vt:lpstr>
      <vt:lpstr>Wingdings 3</vt:lpstr>
      <vt:lpstr>Sala de reuniones Ion</vt:lpstr>
      <vt:lpstr>Dividend</vt:lpstr>
      <vt:lpstr> procedimientos de acceso  a la información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SELECCIONA: YA NO DESEO GENERAR MAS SUBFOLIOS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12</cp:revision>
  <dcterms:created xsi:type="dcterms:W3CDTF">2018-07-12T21:07:48Z</dcterms:created>
  <dcterms:modified xsi:type="dcterms:W3CDTF">2019-05-22T19:54:33Z</dcterms:modified>
</cp:coreProperties>
</file>